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830" r:id="rId5"/>
  </p:sldMasterIdLst>
  <p:notesMasterIdLst>
    <p:notesMasterId r:id="rId92"/>
  </p:notesMasterIdLst>
  <p:handoutMasterIdLst>
    <p:handoutMasterId r:id="rId93"/>
  </p:handoutMasterIdLst>
  <p:sldIdLst>
    <p:sldId id="256" r:id="rId6"/>
    <p:sldId id="1565" r:id="rId7"/>
    <p:sldId id="1570" r:id="rId8"/>
    <p:sldId id="1572" r:id="rId9"/>
    <p:sldId id="1574" r:id="rId10"/>
    <p:sldId id="1575" r:id="rId11"/>
    <p:sldId id="1573" r:id="rId12"/>
    <p:sldId id="1576" r:id="rId13"/>
    <p:sldId id="1589" r:id="rId14"/>
    <p:sldId id="1585" r:id="rId15"/>
    <p:sldId id="1679" r:id="rId16"/>
    <p:sldId id="1678" r:id="rId17"/>
    <p:sldId id="1534" r:id="rId18"/>
    <p:sldId id="1590" r:id="rId19"/>
    <p:sldId id="1617" r:id="rId20"/>
    <p:sldId id="1601" r:id="rId21"/>
    <p:sldId id="1665" r:id="rId22"/>
    <p:sldId id="1578" r:id="rId23"/>
    <p:sldId id="1669" r:id="rId24"/>
    <p:sldId id="1618" r:id="rId25"/>
    <p:sldId id="1608" r:id="rId26"/>
    <p:sldId id="1672" r:id="rId27"/>
    <p:sldId id="1629" r:id="rId28"/>
    <p:sldId id="1673" r:id="rId29"/>
    <p:sldId id="1609" r:id="rId30"/>
    <p:sldId id="1630" r:id="rId31"/>
    <p:sldId id="1674" r:id="rId32"/>
    <p:sldId id="1620" r:id="rId33"/>
    <p:sldId id="1610" r:id="rId34"/>
    <p:sldId id="1615" r:id="rId35"/>
    <p:sldId id="1677" r:id="rId36"/>
    <p:sldId id="1631" r:id="rId37"/>
    <p:sldId id="1611" r:id="rId38"/>
    <p:sldId id="1612" r:id="rId39"/>
    <p:sldId id="1613" r:id="rId40"/>
    <p:sldId id="1614" r:id="rId41"/>
    <p:sldId id="1675" r:id="rId42"/>
    <p:sldId id="1676" r:id="rId43"/>
    <p:sldId id="1624" r:id="rId44"/>
    <p:sldId id="1636" r:id="rId45"/>
    <p:sldId id="1690" r:id="rId46"/>
    <p:sldId id="1692" r:id="rId47"/>
    <p:sldId id="1635" r:id="rId48"/>
    <p:sldId id="1691" r:id="rId49"/>
    <p:sldId id="1634" r:id="rId50"/>
    <p:sldId id="1693" r:id="rId51"/>
    <p:sldId id="1695" r:id="rId52"/>
    <p:sldId id="1694" r:id="rId53"/>
    <p:sldId id="1640" r:id="rId54"/>
    <p:sldId id="1641" r:id="rId55"/>
    <p:sldId id="1638" r:id="rId56"/>
    <p:sldId id="1696" r:id="rId57"/>
    <p:sldId id="1644" r:id="rId58"/>
    <p:sldId id="1697" r:id="rId59"/>
    <p:sldId id="1698" r:id="rId60"/>
    <p:sldId id="1699" r:id="rId61"/>
    <p:sldId id="1704" r:id="rId62"/>
    <p:sldId id="1639" r:id="rId63"/>
    <p:sldId id="1625" r:id="rId64"/>
    <p:sldId id="1627" r:id="rId65"/>
    <p:sldId id="1680" r:id="rId66"/>
    <p:sldId id="1681" r:id="rId67"/>
    <p:sldId id="1683" r:id="rId68"/>
    <p:sldId id="1682" r:id="rId69"/>
    <p:sldId id="1657" r:id="rId70"/>
    <p:sldId id="1684" r:id="rId71"/>
    <p:sldId id="1660" r:id="rId72"/>
    <p:sldId id="1658" r:id="rId73"/>
    <p:sldId id="1661" r:id="rId74"/>
    <p:sldId id="1659" r:id="rId75"/>
    <p:sldId id="1685" r:id="rId76"/>
    <p:sldId id="1686" r:id="rId77"/>
    <p:sldId id="1687" r:id="rId78"/>
    <p:sldId id="1688" r:id="rId79"/>
    <p:sldId id="1689" r:id="rId80"/>
    <p:sldId id="1662" r:id="rId81"/>
    <p:sldId id="1705" r:id="rId82"/>
    <p:sldId id="1646" r:id="rId83"/>
    <p:sldId id="1706" r:id="rId84"/>
    <p:sldId id="1703" r:id="rId85"/>
    <p:sldId id="1588" r:id="rId86"/>
    <p:sldId id="1701" r:id="rId87"/>
    <p:sldId id="1600" r:id="rId88"/>
    <p:sldId id="1702" r:id="rId89"/>
    <p:sldId id="1557" r:id="rId90"/>
    <p:sldId id="1584" r:id="rId9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5B8"/>
    <a:srgbClr val="E6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20E0CA-D3BB-49C6-A15C-C86EC920C176}" v="5013" dt="2018-08-04T12:39:04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82" d="100"/>
          <a:sy n="82" d="100"/>
        </p:scale>
        <p:origin x="67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handoutMaster" Target="handoutMasters/handout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Ariel Di Loreto" userId="f2e2087a5759e9cf" providerId="LiveId" clId="{DF20E0CA-D3BB-49C6-A15C-C86EC920C176}"/>
    <pc:docChg chg="undo redo custSel addSld delSld modSld sldOrd modMainMaster">
      <pc:chgData name="Pablo Ariel Di Loreto" userId="f2e2087a5759e9cf" providerId="LiveId" clId="{DF20E0CA-D3BB-49C6-A15C-C86EC920C176}" dt="2018-08-04T12:39:04.742" v="4974"/>
      <pc:docMkLst>
        <pc:docMk/>
      </pc:docMkLst>
      <pc:sldChg chg="addSp delSp modSp ord">
        <pc:chgData name="Pablo Ariel Di Loreto" userId="f2e2087a5759e9cf" providerId="LiveId" clId="{DF20E0CA-D3BB-49C6-A15C-C86EC920C176}" dt="2018-07-28T01:25:09.109" v="419" actId="20577"/>
        <pc:sldMkLst>
          <pc:docMk/>
          <pc:sldMk cId="369862293" sldId="1534"/>
        </pc:sldMkLst>
        <pc:spChg chg="add del">
          <ac:chgData name="Pablo Ariel Di Loreto" userId="f2e2087a5759e9cf" providerId="LiveId" clId="{DF20E0CA-D3BB-49C6-A15C-C86EC920C176}" dt="2018-07-28T01:03:21.469" v="214"/>
          <ac:spMkLst>
            <pc:docMk/>
            <pc:sldMk cId="369862293" sldId="1534"/>
            <ac:spMk id="2" creationId="{7B3229B5-41E4-4B37-8354-1BB3E6841D79}"/>
          </ac:spMkLst>
        </pc:spChg>
        <pc:spChg chg="add del">
          <ac:chgData name="Pablo Ariel Di Loreto" userId="f2e2087a5759e9cf" providerId="LiveId" clId="{DF20E0CA-D3BB-49C6-A15C-C86EC920C176}" dt="2018-07-28T01:03:23.114" v="216"/>
          <ac:spMkLst>
            <pc:docMk/>
            <pc:sldMk cId="369862293" sldId="1534"/>
            <ac:spMk id="3" creationId="{7BC391D1-1155-433E-8BA7-377276599357}"/>
          </ac:spMkLst>
        </pc:spChg>
        <pc:spChg chg="mod">
          <ac:chgData name="Pablo Ariel Di Loreto" userId="f2e2087a5759e9cf" providerId="LiveId" clId="{DF20E0CA-D3BB-49C6-A15C-C86EC920C176}" dt="2018-07-28T01:25:09.109" v="419" actId="20577"/>
          <ac:spMkLst>
            <pc:docMk/>
            <pc:sldMk cId="369862293" sldId="1534"/>
            <ac:spMk id="4" creationId="{848872DC-D55C-4EF0-B570-4CA4A86CC958}"/>
          </ac:spMkLst>
        </pc:spChg>
        <pc:spChg chg="add del">
          <ac:chgData name="Pablo Ariel Di Loreto" userId="f2e2087a5759e9cf" providerId="LiveId" clId="{DF20E0CA-D3BB-49C6-A15C-C86EC920C176}" dt="2018-07-28T01:03:32.646" v="218"/>
          <ac:spMkLst>
            <pc:docMk/>
            <pc:sldMk cId="369862293" sldId="1534"/>
            <ac:spMk id="6" creationId="{3C642F5F-B195-4AEE-9FF1-1DCE4BB76B7B}"/>
          </ac:spMkLst>
        </pc:spChg>
        <pc:picChg chg="del mod">
          <ac:chgData name="Pablo Ariel Di Loreto" userId="f2e2087a5759e9cf" providerId="LiveId" clId="{DF20E0CA-D3BB-49C6-A15C-C86EC920C176}" dt="2018-07-28T01:03:40.419" v="221" actId="478"/>
          <ac:picMkLst>
            <pc:docMk/>
            <pc:sldMk cId="369862293" sldId="1534"/>
            <ac:picMk id="7" creationId="{348B6596-D8D8-4F9E-B57A-897E91CFBF1A}"/>
          </ac:picMkLst>
        </pc:picChg>
        <pc:picChg chg="add mod">
          <ac:chgData name="Pablo Ariel Di Loreto" userId="f2e2087a5759e9cf" providerId="LiveId" clId="{DF20E0CA-D3BB-49C6-A15C-C86EC920C176}" dt="2018-07-28T01:04:31.684" v="226" actId="1076"/>
          <ac:picMkLst>
            <pc:docMk/>
            <pc:sldMk cId="369862293" sldId="1534"/>
            <ac:picMk id="2056" creationId="{3C0861EA-6CEE-4E3F-A68D-1576B06F7FF5}"/>
          </ac:picMkLst>
        </pc:picChg>
        <pc:picChg chg="del">
          <ac:chgData name="Pablo Ariel Di Loreto" userId="f2e2087a5759e9cf" providerId="LiveId" clId="{DF20E0CA-D3BB-49C6-A15C-C86EC920C176}" dt="2018-07-28T01:03:19.764" v="212" actId="478"/>
          <ac:picMkLst>
            <pc:docMk/>
            <pc:sldMk cId="369862293" sldId="1534"/>
            <ac:picMk id="6146" creationId="{F940A87E-50C0-42E3-BA32-B64DDBFDD295}"/>
          </ac:picMkLst>
        </pc:picChg>
      </pc:sldChg>
      <pc:sldChg chg="modSp">
        <pc:chgData name="Pablo Ariel Di Loreto" userId="f2e2087a5759e9cf" providerId="LiveId" clId="{DF20E0CA-D3BB-49C6-A15C-C86EC920C176}" dt="2018-07-28T00:35:12.709" v="3" actId="20577"/>
        <pc:sldMkLst>
          <pc:docMk/>
          <pc:sldMk cId="711965845" sldId="1565"/>
        </pc:sldMkLst>
        <pc:spChg chg="mod">
          <ac:chgData name="Pablo Ariel Di Loreto" userId="f2e2087a5759e9cf" providerId="LiveId" clId="{DF20E0CA-D3BB-49C6-A15C-C86EC920C176}" dt="2018-07-28T00:35:12.709" v="3" actId="20577"/>
          <ac:spMkLst>
            <pc:docMk/>
            <pc:sldMk cId="711965845" sldId="1565"/>
            <ac:spMk id="5" creationId="{3C8E583A-DC5B-4E82-85AE-04CB9A670F90}"/>
          </ac:spMkLst>
        </pc:spChg>
      </pc:sldChg>
      <pc:sldChg chg="modSp">
        <pc:chgData name="Pablo Ariel Di Loreto" userId="f2e2087a5759e9cf" providerId="LiveId" clId="{DF20E0CA-D3BB-49C6-A15C-C86EC920C176}" dt="2018-07-28T10:54:55.097" v="3688" actId="20577"/>
        <pc:sldMkLst>
          <pc:docMk/>
          <pc:sldMk cId="1207441983" sldId="1570"/>
        </pc:sldMkLst>
        <pc:spChg chg="mod">
          <ac:chgData name="Pablo Ariel Di Loreto" userId="f2e2087a5759e9cf" providerId="LiveId" clId="{DF20E0CA-D3BB-49C6-A15C-C86EC920C176}" dt="2018-07-28T10:54:55.097" v="3688" actId="20577"/>
          <ac:spMkLst>
            <pc:docMk/>
            <pc:sldMk cId="1207441983" sldId="1570"/>
            <ac:spMk id="3" creationId="{706F7385-0BB9-4B4B-9915-26799CC9B4D9}"/>
          </ac:spMkLst>
        </pc:spChg>
      </pc:sldChg>
      <pc:sldChg chg="modSp">
        <pc:chgData name="Pablo Ariel Di Loreto" userId="f2e2087a5759e9cf" providerId="LiveId" clId="{DF20E0CA-D3BB-49C6-A15C-C86EC920C176}" dt="2018-07-28T00:35:27.440" v="5" actId="400"/>
        <pc:sldMkLst>
          <pc:docMk/>
          <pc:sldMk cId="2872524168" sldId="1574"/>
        </pc:sldMkLst>
        <pc:spChg chg="mod">
          <ac:chgData name="Pablo Ariel Di Loreto" userId="f2e2087a5759e9cf" providerId="LiveId" clId="{DF20E0CA-D3BB-49C6-A15C-C86EC920C176}" dt="2018-07-28T00:35:27.440" v="5" actId="400"/>
          <ac:spMkLst>
            <pc:docMk/>
            <pc:sldMk cId="2872524168" sldId="1574"/>
            <ac:spMk id="4" creationId="{C24699F6-DC86-4E62-B615-E7EE2C860717}"/>
          </ac:spMkLst>
        </pc:spChg>
      </pc:sldChg>
      <pc:sldChg chg="modSp ord">
        <pc:chgData name="Pablo Ariel Di Loreto" userId="f2e2087a5759e9cf" providerId="LiveId" clId="{DF20E0CA-D3BB-49C6-A15C-C86EC920C176}" dt="2018-07-28T01:27:16.404" v="490" actId="20577"/>
        <pc:sldMkLst>
          <pc:docMk/>
          <pc:sldMk cId="3827067664" sldId="1578"/>
        </pc:sldMkLst>
        <pc:spChg chg="mod">
          <ac:chgData name="Pablo Ariel Di Loreto" userId="f2e2087a5759e9cf" providerId="LiveId" clId="{DF20E0CA-D3BB-49C6-A15C-C86EC920C176}" dt="2018-07-28T01:27:16.404" v="490" actId="20577"/>
          <ac:spMkLst>
            <pc:docMk/>
            <pc:sldMk cId="3827067664" sldId="1578"/>
            <ac:spMk id="4" creationId="{848872DC-D55C-4EF0-B570-4CA4A86CC958}"/>
          </ac:spMkLst>
        </pc:spChg>
      </pc:sldChg>
      <pc:sldChg chg="modSp">
        <pc:chgData name="Pablo Ariel Di Loreto" userId="f2e2087a5759e9cf" providerId="LiveId" clId="{DF20E0CA-D3BB-49C6-A15C-C86EC920C176}" dt="2018-07-28T01:37:17.502" v="1063" actId="20577"/>
        <pc:sldMkLst>
          <pc:docMk/>
          <pc:sldMk cId="3557938977" sldId="1584"/>
        </pc:sldMkLst>
        <pc:spChg chg="mod">
          <ac:chgData name="Pablo Ariel Di Loreto" userId="f2e2087a5759e9cf" providerId="LiveId" clId="{DF20E0CA-D3BB-49C6-A15C-C86EC920C176}" dt="2018-07-28T01:37:17.502" v="1063" actId="20577"/>
          <ac:spMkLst>
            <pc:docMk/>
            <pc:sldMk cId="3557938977" sldId="1584"/>
            <ac:spMk id="5" creationId="{3C8E583A-DC5B-4E82-85AE-04CB9A670F90}"/>
          </ac:spMkLst>
        </pc:spChg>
      </pc:sldChg>
      <pc:sldChg chg="modSp">
        <pc:chgData name="Pablo Ariel Di Loreto" userId="f2e2087a5759e9cf" providerId="LiveId" clId="{DF20E0CA-D3BB-49C6-A15C-C86EC920C176}" dt="2018-07-28T10:24:31.591" v="3084" actId="5793"/>
        <pc:sldMkLst>
          <pc:docMk/>
          <pc:sldMk cId="4164967742" sldId="1585"/>
        </pc:sldMkLst>
        <pc:spChg chg="mod">
          <ac:chgData name="Pablo Ariel Di Loreto" userId="f2e2087a5759e9cf" providerId="LiveId" clId="{DF20E0CA-D3BB-49C6-A15C-C86EC920C176}" dt="2018-07-28T10:24:23.929" v="3046" actId="20577"/>
          <ac:spMkLst>
            <pc:docMk/>
            <pc:sldMk cId="4164967742" sldId="1585"/>
            <ac:spMk id="2" creationId="{A57CA52E-AED4-404B-8C6B-6E0E1C753093}"/>
          </ac:spMkLst>
        </pc:spChg>
        <pc:spChg chg="mod">
          <ac:chgData name="Pablo Ariel Di Loreto" userId="f2e2087a5759e9cf" providerId="LiveId" clId="{DF20E0CA-D3BB-49C6-A15C-C86EC920C176}" dt="2018-07-28T10:24:31.591" v="3084" actId="5793"/>
          <ac:spMkLst>
            <pc:docMk/>
            <pc:sldMk cId="4164967742" sldId="1585"/>
            <ac:spMk id="3" creationId="{706F7385-0BB9-4B4B-9915-26799CC9B4D9}"/>
          </ac:spMkLst>
        </pc:spChg>
      </pc:sldChg>
      <pc:sldChg chg="addSp">
        <pc:chgData name="Pablo Ariel Di Loreto" userId="f2e2087a5759e9cf" providerId="LiveId" clId="{DF20E0CA-D3BB-49C6-A15C-C86EC920C176}" dt="2018-07-28T15:52:58.032" v="4770"/>
        <pc:sldMkLst>
          <pc:docMk/>
          <pc:sldMk cId="3406591188" sldId="1588"/>
        </pc:sldMkLst>
        <pc:picChg chg="add">
          <ac:chgData name="Pablo Ariel Di Loreto" userId="f2e2087a5759e9cf" providerId="LiveId" clId="{DF20E0CA-D3BB-49C6-A15C-C86EC920C176}" dt="2018-07-28T15:52:58.032" v="4770"/>
          <ac:picMkLst>
            <pc:docMk/>
            <pc:sldMk cId="3406591188" sldId="1588"/>
            <ac:picMk id="4" creationId="{63BEF6D1-584B-41FF-A2EF-1A5FE3074C25}"/>
          </ac:picMkLst>
        </pc:picChg>
      </pc:sldChg>
      <pc:sldChg chg="addSp delSp modSp delAnim modAnim">
        <pc:chgData name="Pablo Ariel Di Loreto" userId="f2e2087a5759e9cf" providerId="LiveId" clId="{DF20E0CA-D3BB-49C6-A15C-C86EC920C176}" dt="2018-07-28T00:55:54.197" v="154"/>
        <pc:sldMkLst>
          <pc:docMk/>
          <pc:sldMk cId="3288169989" sldId="1590"/>
        </pc:sldMkLst>
        <pc:spChg chg="del mod">
          <ac:chgData name="Pablo Ariel Di Loreto" userId="f2e2087a5759e9cf" providerId="LiveId" clId="{DF20E0CA-D3BB-49C6-A15C-C86EC920C176}" dt="2018-07-28T00:55:18.059" v="142"/>
          <ac:spMkLst>
            <pc:docMk/>
            <pc:sldMk cId="3288169989" sldId="1590"/>
            <ac:spMk id="2" creationId="{4926935E-7CE3-438C-8079-C3939ED04CBA}"/>
          </ac:spMkLst>
        </pc:spChg>
        <pc:spChg chg="add del mod">
          <ac:chgData name="Pablo Ariel Di Loreto" userId="f2e2087a5759e9cf" providerId="LiveId" clId="{DF20E0CA-D3BB-49C6-A15C-C86EC920C176}" dt="2018-07-28T00:49:43.918" v="129"/>
          <ac:spMkLst>
            <pc:docMk/>
            <pc:sldMk cId="3288169989" sldId="1590"/>
            <ac:spMk id="3" creationId="{1868DB3F-FAC6-407C-AA99-3986F18E06F5}"/>
          </ac:spMkLst>
        </pc:spChg>
        <pc:spChg chg="mod">
          <ac:chgData name="Pablo Ariel Di Loreto" userId="f2e2087a5759e9cf" providerId="LiveId" clId="{DF20E0CA-D3BB-49C6-A15C-C86EC920C176}" dt="2018-07-28T00:43:10.034" v="118" actId="6549"/>
          <ac:spMkLst>
            <pc:docMk/>
            <pc:sldMk cId="3288169989" sldId="1590"/>
            <ac:spMk id="4" creationId="{697B4320-A18A-4CB4-A90A-3D3AE0398F8E}"/>
          </ac:spMkLst>
        </pc:spChg>
        <pc:spChg chg="del mod">
          <ac:chgData name="Pablo Ariel Di Loreto" userId="f2e2087a5759e9cf" providerId="LiveId" clId="{DF20E0CA-D3BB-49C6-A15C-C86EC920C176}" dt="2018-07-28T00:49:58.842" v="136" actId="478"/>
          <ac:spMkLst>
            <pc:docMk/>
            <pc:sldMk cId="3288169989" sldId="1590"/>
            <ac:spMk id="5" creationId="{24079C39-68FD-4193-B80E-CFC1289313C0}"/>
          </ac:spMkLst>
        </pc:spChg>
        <pc:spChg chg="add mod">
          <ac:chgData name="Pablo Ariel Di Loreto" userId="f2e2087a5759e9cf" providerId="LiveId" clId="{DF20E0CA-D3BB-49C6-A15C-C86EC920C176}" dt="2018-07-28T00:50:00.490" v="137" actId="478"/>
          <ac:spMkLst>
            <pc:docMk/>
            <pc:sldMk cId="3288169989" sldId="1590"/>
            <ac:spMk id="8" creationId="{520C8C23-48E7-4020-817B-666CF827ED32}"/>
          </ac:spMkLst>
        </pc:spChg>
        <pc:spChg chg="add del mod">
          <ac:chgData name="Pablo Ariel Di Loreto" userId="f2e2087a5759e9cf" providerId="LiveId" clId="{DF20E0CA-D3BB-49C6-A15C-C86EC920C176}" dt="2018-07-28T00:55:18.059" v="142"/>
          <ac:spMkLst>
            <pc:docMk/>
            <pc:sldMk cId="3288169989" sldId="1590"/>
            <ac:spMk id="11" creationId="{FBAE7967-46C4-4377-9DFF-E04F03F35E52}"/>
          </ac:spMkLst>
        </pc:spChg>
        <pc:spChg chg="add del mod">
          <ac:chgData name="Pablo Ariel Di Loreto" userId="f2e2087a5759e9cf" providerId="LiveId" clId="{DF20E0CA-D3BB-49C6-A15C-C86EC920C176}" dt="2018-07-28T00:55:32.490" v="149"/>
          <ac:spMkLst>
            <pc:docMk/>
            <pc:sldMk cId="3288169989" sldId="1590"/>
            <ac:spMk id="13" creationId="{33BE8EF1-4316-45F9-AEF7-375DBE0F17CB}"/>
          </ac:spMkLst>
        </pc:spChg>
        <pc:graphicFrameChg chg="add del mod">
          <ac:chgData name="Pablo Ariel Di Loreto" userId="f2e2087a5759e9cf" providerId="LiveId" clId="{DF20E0CA-D3BB-49C6-A15C-C86EC920C176}" dt="2018-07-28T00:55:21.004" v="144"/>
          <ac:graphicFrameMkLst>
            <pc:docMk/>
            <pc:sldMk cId="3288169989" sldId="1590"/>
            <ac:graphicFrameMk id="14" creationId="{4F32F562-CBF3-453D-8305-7BA1B9EE6592}"/>
          </ac:graphicFrameMkLst>
        </pc:graphicFrameChg>
        <pc:graphicFrameChg chg="add del mod">
          <ac:chgData name="Pablo Ariel Di Loreto" userId="f2e2087a5759e9cf" providerId="LiveId" clId="{DF20E0CA-D3BB-49C6-A15C-C86EC920C176}" dt="2018-07-28T00:55:32.490" v="149"/>
          <ac:graphicFrameMkLst>
            <pc:docMk/>
            <pc:sldMk cId="3288169989" sldId="1590"/>
            <ac:graphicFrameMk id="16" creationId="{EE9F1FFF-0E96-4C81-B730-3A39BA34BC05}"/>
          </ac:graphicFrameMkLst>
        </pc:graphicFrameChg>
        <pc:picChg chg="del">
          <ac:chgData name="Pablo Ariel Di Loreto" userId="f2e2087a5759e9cf" providerId="LiveId" clId="{DF20E0CA-D3BB-49C6-A15C-C86EC920C176}" dt="2018-07-28T00:55:54.024" v="153" actId="478"/>
          <ac:picMkLst>
            <pc:docMk/>
            <pc:sldMk cId="3288169989" sldId="1590"/>
            <ac:picMk id="6" creationId="{7D24E02C-A677-488A-BD58-6B0A2E032BEA}"/>
          </ac:picMkLst>
        </pc:picChg>
        <pc:picChg chg="del">
          <ac:chgData name="Pablo Ariel Di Loreto" userId="f2e2087a5759e9cf" providerId="LiveId" clId="{DF20E0CA-D3BB-49C6-A15C-C86EC920C176}" dt="2018-07-28T00:50:08.156" v="138" actId="478"/>
          <ac:picMkLst>
            <pc:docMk/>
            <pc:sldMk cId="3288169989" sldId="1590"/>
            <ac:picMk id="9" creationId="{00D917DA-B762-4781-A386-6E4F9149EE13}"/>
          </ac:picMkLst>
        </pc:picChg>
        <pc:picChg chg="del mod">
          <ac:chgData name="Pablo Ariel Di Loreto" userId="f2e2087a5759e9cf" providerId="LiveId" clId="{DF20E0CA-D3BB-49C6-A15C-C86EC920C176}" dt="2018-07-28T00:55:13.279" v="141"/>
          <ac:picMkLst>
            <pc:docMk/>
            <pc:sldMk cId="3288169989" sldId="1590"/>
            <ac:picMk id="12" creationId="{99FFA81C-13F4-46FA-8E50-1D88425730C2}"/>
          </ac:picMkLst>
        </pc:picChg>
        <pc:picChg chg="del mod">
          <ac:chgData name="Pablo Ariel Di Loreto" userId="f2e2087a5759e9cf" providerId="LiveId" clId="{DF20E0CA-D3BB-49C6-A15C-C86EC920C176}" dt="2018-07-28T00:55:28.332" v="147"/>
          <ac:picMkLst>
            <pc:docMk/>
            <pc:sldMk cId="3288169989" sldId="1590"/>
            <ac:picMk id="15" creationId="{F71882FF-8708-4873-8E77-D16E19D79B61}"/>
          </ac:picMkLst>
        </pc:picChg>
        <pc:picChg chg="mod">
          <ac:chgData name="Pablo Ariel Di Loreto" userId="f2e2087a5759e9cf" providerId="LiveId" clId="{DF20E0CA-D3BB-49C6-A15C-C86EC920C176}" dt="2018-07-28T00:55:41.842" v="152" actId="1076"/>
          <ac:picMkLst>
            <pc:docMk/>
            <pc:sldMk cId="3288169989" sldId="1590"/>
            <ac:picMk id="17" creationId="{F6C61C17-BC52-437B-A771-320875037805}"/>
          </ac:picMkLst>
        </pc:picChg>
        <pc:picChg chg="add">
          <ac:chgData name="Pablo Ariel Di Loreto" userId="f2e2087a5759e9cf" providerId="LiveId" clId="{DF20E0CA-D3BB-49C6-A15C-C86EC920C176}" dt="2018-07-28T00:55:54.197" v="154"/>
          <ac:picMkLst>
            <pc:docMk/>
            <pc:sldMk cId="3288169989" sldId="1590"/>
            <ac:picMk id="19" creationId="{3C09D417-6E50-40D6-9CF5-643E5D3AA5E5}"/>
          </ac:picMkLst>
        </pc:picChg>
        <pc:picChg chg="del">
          <ac:chgData name="Pablo Ariel Di Loreto" userId="f2e2087a5759e9cf" providerId="LiveId" clId="{DF20E0CA-D3BB-49C6-A15C-C86EC920C176}" dt="2018-07-28T00:50:00.490" v="137" actId="478"/>
          <ac:picMkLst>
            <pc:docMk/>
            <pc:sldMk cId="3288169989" sldId="1590"/>
            <ac:picMk id="1026" creationId="{D8CCF67C-FA0D-44AF-8050-D80F374020E0}"/>
          </ac:picMkLst>
        </pc:picChg>
      </pc:sldChg>
      <pc:sldChg chg="addSp modSp">
        <pc:chgData name="Pablo Ariel Di Loreto" userId="f2e2087a5759e9cf" providerId="LiveId" clId="{DF20E0CA-D3BB-49C6-A15C-C86EC920C176}" dt="2018-07-28T16:31:39.228" v="4947" actId="20577"/>
        <pc:sldMkLst>
          <pc:docMk/>
          <pc:sldMk cId="3832782578" sldId="1600"/>
        </pc:sldMkLst>
        <pc:spChg chg="mod">
          <ac:chgData name="Pablo Ariel Di Loreto" userId="f2e2087a5759e9cf" providerId="LiveId" clId="{DF20E0CA-D3BB-49C6-A15C-C86EC920C176}" dt="2018-07-28T16:31:39.228" v="4947" actId="20577"/>
          <ac:spMkLst>
            <pc:docMk/>
            <pc:sldMk cId="3832782578" sldId="1600"/>
            <ac:spMk id="4" creationId="{A32478E9-DE1E-4C67-B0AC-6BFC26C8C0E2}"/>
          </ac:spMkLst>
        </pc:spChg>
        <pc:picChg chg="add">
          <ac:chgData name="Pablo Ariel Di Loreto" userId="f2e2087a5759e9cf" providerId="LiveId" clId="{DF20E0CA-D3BB-49C6-A15C-C86EC920C176}" dt="2018-07-28T15:52:59.755" v="4772"/>
          <ac:picMkLst>
            <pc:docMk/>
            <pc:sldMk cId="3832782578" sldId="1600"/>
            <ac:picMk id="5" creationId="{C0CA0F49-2918-41FE-A010-D679659399DA}"/>
          </ac:picMkLst>
        </pc:picChg>
      </pc:sldChg>
      <pc:sldChg chg="addSp delSp modSp add delAnim modAnim">
        <pc:chgData name="Pablo Ariel Di Loreto" userId="f2e2087a5759e9cf" providerId="LiveId" clId="{DF20E0CA-D3BB-49C6-A15C-C86EC920C176}" dt="2018-07-28T02:10:52.099" v="1589" actId="20577"/>
        <pc:sldMkLst>
          <pc:docMk/>
          <pc:sldMk cId="1971472791" sldId="1601"/>
        </pc:sldMkLst>
        <pc:spChg chg="add del mod">
          <ac:chgData name="Pablo Ariel Di Loreto" userId="f2e2087a5759e9cf" providerId="LiveId" clId="{DF20E0CA-D3BB-49C6-A15C-C86EC920C176}" dt="2018-07-28T02:10:52.099" v="1589" actId="20577"/>
          <ac:spMkLst>
            <pc:docMk/>
            <pc:sldMk cId="1971472791" sldId="1601"/>
            <ac:spMk id="2" creationId="{4926935E-7CE3-438C-8079-C3939ED04CBA}"/>
          </ac:spMkLst>
        </pc:spChg>
        <pc:spChg chg="add del mod">
          <ac:chgData name="Pablo Ariel Di Loreto" userId="f2e2087a5759e9cf" providerId="LiveId" clId="{DF20E0CA-D3BB-49C6-A15C-C86EC920C176}" dt="2018-07-28T01:59:55.767" v="1148"/>
          <ac:spMkLst>
            <pc:docMk/>
            <pc:sldMk cId="1971472791" sldId="1601"/>
            <ac:spMk id="3" creationId="{97F96249-C50D-4706-8E3E-052F1BB97798}"/>
          </ac:spMkLst>
        </pc:spChg>
        <pc:spChg chg="mod">
          <ac:chgData name="Pablo Ariel Di Loreto" userId="f2e2087a5759e9cf" providerId="LiveId" clId="{DF20E0CA-D3BB-49C6-A15C-C86EC920C176}" dt="2018-07-28T00:57:01.372" v="170" actId="20577"/>
          <ac:spMkLst>
            <pc:docMk/>
            <pc:sldMk cId="1971472791" sldId="1601"/>
            <ac:spMk id="4" creationId="{697B4320-A18A-4CB4-A90A-3D3AE0398F8E}"/>
          </ac:spMkLst>
        </pc:spChg>
        <pc:spChg chg="del">
          <ac:chgData name="Pablo Ariel Di Loreto" userId="f2e2087a5759e9cf" providerId="LiveId" clId="{DF20E0CA-D3BB-49C6-A15C-C86EC920C176}" dt="2018-07-28T01:04:54.313" v="229" actId="478"/>
          <ac:spMkLst>
            <pc:docMk/>
            <pc:sldMk cId="1971472791" sldId="1601"/>
            <ac:spMk id="5" creationId="{24079C39-68FD-4193-B80E-CFC1289313C0}"/>
          </ac:spMkLst>
        </pc:spChg>
        <pc:spChg chg="add del mod">
          <ac:chgData name="Pablo Ariel Di Loreto" userId="f2e2087a5759e9cf" providerId="LiveId" clId="{DF20E0CA-D3BB-49C6-A15C-C86EC920C176}" dt="2018-07-28T01:04:52.065" v="228"/>
          <ac:spMkLst>
            <pc:docMk/>
            <pc:sldMk cId="1971472791" sldId="1601"/>
            <ac:spMk id="7" creationId="{91C7E5D9-7E3E-42F1-8837-0F8B2308DDB5}"/>
          </ac:spMkLst>
        </pc:spChg>
        <pc:picChg chg="del">
          <ac:chgData name="Pablo Ariel Di Loreto" userId="f2e2087a5759e9cf" providerId="LiveId" clId="{DF20E0CA-D3BB-49C6-A15C-C86EC920C176}" dt="2018-07-28T01:05:40.516" v="246" actId="478"/>
          <ac:picMkLst>
            <pc:docMk/>
            <pc:sldMk cId="1971472791" sldId="1601"/>
            <ac:picMk id="6" creationId="{7D24E02C-A677-488A-BD58-6B0A2E032BEA}"/>
          </ac:picMkLst>
        </pc:picChg>
        <pc:picChg chg="add">
          <ac:chgData name="Pablo Ariel Di Loreto" userId="f2e2087a5759e9cf" providerId="LiveId" clId="{DF20E0CA-D3BB-49C6-A15C-C86EC920C176}" dt="2018-07-28T01:05:55.831" v="257"/>
          <ac:picMkLst>
            <pc:docMk/>
            <pc:sldMk cId="1971472791" sldId="1601"/>
            <ac:picMk id="10" creationId="{56A5D985-8243-4F65-8067-2F33B1ECA518}"/>
          </ac:picMkLst>
        </pc:picChg>
        <pc:picChg chg="del">
          <ac:chgData name="Pablo Ariel Di Loreto" userId="f2e2087a5759e9cf" providerId="LiveId" clId="{DF20E0CA-D3BB-49C6-A15C-C86EC920C176}" dt="2018-07-28T01:04:50.697" v="227" actId="478"/>
          <ac:picMkLst>
            <pc:docMk/>
            <pc:sldMk cId="1971472791" sldId="1601"/>
            <ac:picMk id="1026" creationId="{D8CCF67C-FA0D-44AF-8050-D80F374020E0}"/>
          </ac:picMkLst>
        </pc:picChg>
        <pc:picChg chg="add mod">
          <ac:chgData name="Pablo Ariel Di Loreto" userId="f2e2087a5759e9cf" providerId="LiveId" clId="{DF20E0CA-D3BB-49C6-A15C-C86EC920C176}" dt="2018-07-28T01:59:48.424" v="1144" actId="1076"/>
          <ac:picMkLst>
            <pc:docMk/>
            <pc:sldMk cId="1971472791" sldId="1601"/>
            <ac:picMk id="3074" creationId="{7ACC0095-60AD-405C-9B46-FFE93CD0F013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04:39:23.838" v="2292" actId="20577"/>
        <pc:sldMkLst>
          <pc:docMk/>
          <pc:sldMk cId="4011271968" sldId="1608"/>
        </pc:sldMkLst>
        <pc:spChg chg="mod">
          <ac:chgData name="Pablo Ariel Di Loreto" userId="f2e2087a5759e9cf" providerId="LiveId" clId="{DF20E0CA-D3BB-49C6-A15C-C86EC920C176}" dt="2018-07-28T04:39:23.838" v="2292" actId="20577"/>
          <ac:spMkLst>
            <pc:docMk/>
            <pc:sldMk cId="4011271968" sldId="1608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1:05:04.974" v="232"/>
          <ac:spMkLst>
            <pc:docMk/>
            <pc:sldMk cId="4011271968" sldId="1608"/>
            <ac:spMk id="4" creationId="{697B4320-A18A-4CB4-A90A-3D3AE0398F8E}"/>
          </ac:spMkLst>
        </pc:spChg>
        <pc:picChg chg="del">
          <ac:chgData name="Pablo Ariel Di Loreto" userId="f2e2087a5759e9cf" providerId="LiveId" clId="{DF20E0CA-D3BB-49C6-A15C-C86EC920C176}" dt="2018-07-28T01:05:41.780" v="247" actId="478"/>
          <ac:picMkLst>
            <pc:docMk/>
            <pc:sldMk cId="4011271968" sldId="1608"/>
            <ac:picMk id="6" creationId="{7D24E02C-A677-488A-BD58-6B0A2E032BEA}"/>
          </ac:picMkLst>
        </pc:picChg>
        <pc:picChg chg="add">
          <ac:chgData name="Pablo Ariel Di Loreto" userId="f2e2087a5759e9cf" providerId="LiveId" clId="{DF20E0CA-D3BB-49C6-A15C-C86EC920C176}" dt="2018-07-28T01:05:53.883" v="256"/>
          <ac:picMkLst>
            <pc:docMk/>
            <pc:sldMk cId="4011271968" sldId="1608"/>
            <ac:picMk id="7" creationId="{D85349C7-E648-4F70-A1A8-234A058BB4C6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04:42:42.738" v="2550" actId="20577"/>
        <pc:sldMkLst>
          <pc:docMk/>
          <pc:sldMk cId="1141932781" sldId="1609"/>
        </pc:sldMkLst>
        <pc:spChg chg="mod">
          <ac:chgData name="Pablo Ariel Di Loreto" userId="f2e2087a5759e9cf" providerId="LiveId" clId="{DF20E0CA-D3BB-49C6-A15C-C86EC920C176}" dt="2018-07-28T04:42:42.738" v="2550" actId="20577"/>
          <ac:spMkLst>
            <pc:docMk/>
            <pc:sldMk cId="1141932781" sldId="1609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4:36:37.705" v="2286" actId="20577"/>
          <ac:spMkLst>
            <pc:docMk/>
            <pc:sldMk cId="1141932781" sldId="1609"/>
            <ac:spMk id="4" creationId="{697B4320-A18A-4CB4-A90A-3D3AE0398F8E}"/>
          </ac:spMkLst>
        </pc:spChg>
        <pc:picChg chg="del">
          <ac:chgData name="Pablo Ariel Di Loreto" userId="f2e2087a5759e9cf" providerId="LiveId" clId="{DF20E0CA-D3BB-49C6-A15C-C86EC920C176}" dt="2018-07-28T01:05:43.665" v="248" actId="478"/>
          <ac:picMkLst>
            <pc:docMk/>
            <pc:sldMk cId="1141932781" sldId="1609"/>
            <ac:picMk id="6" creationId="{7D24E02C-A677-488A-BD58-6B0A2E032BEA}"/>
          </ac:picMkLst>
        </pc:picChg>
        <pc:picChg chg="add">
          <ac:chgData name="Pablo Ariel Di Loreto" userId="f2e2087a5759e9cf" providerId="LiveId" clId="{DF20E0CA-D3BB-49C6-A15C-C86EC920C176}" dt="2018-07-28T01:05:53.339" v="255"/>
          <ac:picMkLst>
            <pc:docMk/>
            <pc:sldMk cId="1141932781" sldId="1609"/>
            <ac:picMk id="7" creationId="{9FEB672B-197B-404C-BAD5-580920F18CE2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10:01:50.714" v="2955" actId="20577"/>
        <pc:sldMkLst>
          <pc:docMk/>
          <pc:sldMk cId="184212470" sldId="1610"/>
        </pc:sldMkLst>
        <pc:spChg chg="mod">
          <ac:chgData name="Pablo Ariel Di Loreto" userId="f2e2087a5759e9cf" providerId="LiveId" clId="{DF20E0CA-D3BB-49C6-A15C-C86EC920C176}" dt="2018-07-28T10:01:50.714" v="2955" actId="20577"/>
          <ac:spMkLst>
            <pc:docMk/>
            <pc:sldMk cId="184212470" sldId="1610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1:20:30.954" v="396" actId="20577"/>
          <ac:spMkLst>
            <pc:docMk/>
            <pc:sldMk cId="184212470" sldId="1610"/>
            <ac:spMk id="4" creationId="{697B4320-A18A-4CB4-A90A-3D3AE0398F8E}"/>
          </ac:spMkLst>
        </pc:spChg>
        <pc:picChg chg="del">
          <ac:chgData name="Pablo Ariel Di Loreto" userId="f2e2087a5759e9cf" providerId="LiveId" clId="{DF20E0CA-D3BB-49C6-A15C-C86EC920C176}" dt="2018-07-28T01:05:45.251" v="249" actId="478"/>
          <ac:picMkLst>
            <pc:docMk/>
            <pc:sldMk cId="184212470" sldId="1610"/>
            <ac:picMk id="6" creationId="{7D24E02C-A677-488A-BD58-6B0A2E032BEA}"/>
          </ac:picMkLst>
        </pc:picChg>
        <pc:picChg chg="add">
          <ac:chgData name="Pablo Ariel Di Loreto" userId="f2e2087a5759e9cf" providerId="LiveId" clId="{DF20E0CA-D3BB-49C6-A15C-C86EC920C176}" dt="2018-07-28T01:05:51.901" v="254"/>
          <ac:picMkLst>
            <pc:docMk/>
            <pc:sldMk cId="184212470" sldId="1610"/>
            <ac:picMk id="7" creationId="{85104CC7-7D06-4098-9584-26D2D2B44668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10:59:54.582" v="3774"/>
        <pc:sldMkLst>
          <pc:docMk/>
          <pc:sldMk cId="711854749" sldId="1611"/>
        </pc:sldMkLst>
        <pc:spChg chg="mod">
          <ac:chgData name="Pablo Ariel Di Loreto" userId="f2e2087a5759e9cf" providerId="LiveId" clId="{DF20E0CA-D3BB-49C6-A15C-C86EC920C176}" dt="2018-07-28T10:59:54.582" v="3774"/>
          <ac:spMkLst>
            <pc:docMk/>
            <pc:sldMk cId="711854749" sldId="1611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1:05:25.726" v="241"/>
          <ac:spMkLst>
            <pc:docMk/>
            <pc:sldMk cId="711854749" sldId="1611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0:28:36.596" v="3098"/>
          <ac:spMkLst>
            <pc:docMk/>
            <pc:sldMk cId="711854749" sldId="1611"/>
            <ac:spMk id="5" creationId="{CA7175D6-61DA-4C0F-99BB-2A59EF61BF47}"/>
          </ac:spMkLst>
        </pc:spChg>
        <pc:picChg chg="del">
          <ac:chgData name="Pablo Ariel Di Loreto" userId="f2e2087a5759e9cf" providerId="LiveId" clId="{DF20E0CA-D3BB-49C6-A15C-C86EC920C176}" dt="2018-07-28T01:05:47.411" v="250" actId="478"/>
          <ac:picMkLst>
            <pc:docMk/>
            <pc:sldMk cId="711854749" sldId="1611"/>
            <ac:picMk id="6" creationId="{7D24E02C-A677-488A-BD58-6B0A2E032BEA}"/>
          </ac:picMkLst>
        </pc:picChg>
        <pc:picChg chg="add">
          <ac:chgData name="Pablo Ariel Di Loreto" userId="f2e2087a5759e9cf" providerId="LiveId" clId="{DF20E0CA-D3BB-49C6-A15C-C86EC920C176}" dt="2018-07-28T01:05:51.300" v="253"/>
          <ac:picMkLst>
            <pc:docMk/>
            <pc:sldMk cId="711854749" sldId="1611"/>
            <ac:picMk id="7" creationId="{955BEF98-C108-4B95-96F7-BD730446FC35}"/>
          </ac:picMkLst>
        </pc:picChg>
        <pc:picChg chg="del">
          <ac:chgData name="Pablo Ariel Di Loreto" userId="f2e2087a5759e9cf" providerId="LiveId" clId="{DF20E0CA-D3BB-49C6-A15C-C86EC920C176}" dt="2018-07-28T10:28:35.312" v="3097" actId="478"/>
          <ac:picMkLst>
            <pc:docMk/>
            <pc:sldMk cId="711854749" sldId="1611"/>
            <ac:picMk id="3074" creationId="{7ACC0095-60AD-405C-9B46-FFE93CD0F013}"/>
          </ac:picMkLst>
        </pc:picChg>
        <pc:picChg chg="add mod">
          <ac:chgData name="Pablo Ariel Di Loreto" userId="f2e2087a5759e9cf" providerId="LiveId" clId="{DF20E0CA-D3BB-49C6-A15C-C86EC920C176}" dt="2018-07-28T10:28:40.783" v="3101" actId="1076"/>
          <ac:picMkLst>
            <pc:docMk/>
            <pc:sldMk cId="711854749" sldId="1611"/>
            <ac:picMk id="9218" creationId="{00FDD99C-530F-41F7-928A-664ECA2040D4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11:01:40.692" v="3830" actId="27636"/>
        <pc:sldMkLst>
          <pc:docMk/>
          <pc:sldMk cId="3412506654" sldId="1612"/>
        </pc:sldMkLst>
        <pc:spChg chg="mod">
          <ac:chgData name="Pablo Ariel Di Loreto" userId="f2e2087a5759e9cf" providerId="LiveId" clId="{DF20E0CA-D3BB-49C6-A15C-C86EC920C176}" dt="2018-07-28T11:01:40.692" v="3830" actId="27636"/>
          <ac:spMkLst>
            <pc:docMk/>
            <pc:sldMk cId="3412506654" sldId="1612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1:05:34.254" v="244"/>
          <ac:spMkLst>
            <pc:docMk/>
            <pc:sldMk cId="3412506654" sldId="1612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0:28:06.865" v="3093"/>
          <ac:spMkLst>
            <pc:docMk/>
            <pc:sldMk cId="3412506654" sldId="1612"/>
            <ac:spMk id="5" creationId="{94D6D2BF-CE1D-4A42-9EF8-9B95AD4D35C2}"/>
          </ac:spMkLst>
        </pc:spChg>
        <pc:picChg chg="del">
          <ac:chgData name="Pablo Ariel Di Loreto" userId="f2e2087a5759e9cf" providerId="LiveId" clId="{DF20E0CA-D3BB-49C6-A15C-C86EC920C176}" dt="2018-07-28T01:05:49.660" v="251" actId="478"/>
          <ac:picMkLst>
            <pc:docMk/>
            <pc:sldMk cId="3412506654" sldId="1612"/>
            <ac:picMk id="6" creationId="{7D24E02C-A677-488A-BD58-6B0A2E032BEA}"/>
          </ac:picMkLst>
        </pc:picChg>
        <pc:picChg chg="add">
          <ac:chgData name="Pablo Ariel Di Loreto" userId="f2e2087a5759e9cf" providerId="LiveId" clId="{DF20E0CA-D3BB-49C6-A15C-C86EC920C176}" dt="2018-07-28T01:05:50.542" v="252"/>
          <ac:picMkLst>
            <pc:docMk/>
            <pc:sldMk cId="3412506654" sldId="1612"/>
            <ac:picMk id="7" creationId="{3BE68AEC-2125-42D2-BE34-A2FA2399CD84}"/>
          </ac:picMkLst>
        </pc:picChg>
        <pc:picChg chg="del">
          <ac:chgData name="Pablo Ariel Di Loreto" userId="f2e2087a5759e9cf" providerId="LiveId" clId="{DF20E0CA-D3BB-49C6-A15C-C86EC920C176}" dt="2018-07-28T10:28:05.408" v="3092" actId="478"/>
          <ac:picMkLst>
            <pc:docMk/>
            <pc:sldMk cId="3412506654" sldId="1612"/>
            <ac:picMk id="3074" creationId="{7ACC0095-60AD-405C-9B46-FFE93CD0F013}"/>
          </ac:picMkLst>
        </pc:picChg>
        <pc:picChg chg="add mod">
          <ac:chgData name="Pablo Ariel Di Loreto" userId="f2e2087a5759e9cf" providerId="LiveId" clId="{DF20E0CA-D3BB-49C6-A15C-C86EC920C176}" dt="2018-07-28T10:28:11.515" v="3096" actId="1076"/>
          <ac:picMkLst>
            <pc:docMk/>
            <pc:sldMk cId="3412506654" sldId="1612"/>
            <ac:picMk id="8194" creationId="{09BCC3D2-5913-40C3-92C2-859CB8900D1F}"/>
          </ac:picMkLst>
        </pc:picChg>
      </pc:sldChg>
      <pc:sldChg chg="modSp add">
        <pc:chgData name="Pablo Ariel Di Loreto" userId="f2e2087a5759e9cf" providerId="LiveId" clId="{DF20E0CA-D3BB-49C6-A15C-C86EC920C176}" dt="2018-07-28T09:47:29.804" v="2653" actId="6549"/>
        <pc:sldMkLst>
          <pc:docMk/>
          <pc:sldMk cId="2903181476" sldId="1613"/>
        </pc:sldMkLst>
        <pc:spChg chg="mod">
          <ac:chgData name="Pablo Ariel Di Loreto" userId="f2e2087a5759e9cf" providerId="LiveId" clId="{DF20E0CA-D3BB-49C6-A15C-C86EC920C176}" dt="2018-07-28T09:47:29.804" v="2653" actId="6549"/>
          <ac:spMkLst>
            <pc:docMk/>
            <pc:sldMk cId="2903181476" sldId="1613"/>
            <ac:spMk id="4" creationId="{848872DC-D55C-4EF0-B570-4CA4A86CC958}"/>
          </ac:spMkLst>
        </pc:spChg>
      </pc:sldChg>
      <pc:sldChg chg="delSp modSp add ord modAnim">
        <pc:chgData name="Pablo Ariel Di Loreto" userId="f2e2087a5759e9cf" providerId="LiveId" clId="{DF20E0CA-D3BB-49C6-A15C-C86EC920C176}" dt="2018-07-28T09:48:10.976" v="2728" actId="1076"/>
        <pc:sldMkLst>
          <pc:docMk/>
          <pc:sldMk cId="3571581146" sldId="1614"/>
        </pc:sldMkLst>
        <pc:spChg chg="mod">
          <ac:chgData name="Pablo Ariel Di Loreto" userId="f2e2087a5759e9cf" providerId="LiveId" clId="{DF20E0CA-D3BB-49C6-A15C-C86EC920C176}" dt="2018-07-28T09:48:01.208" v="2725" actId="6549"/>
          <ac:spMkLst>
            <pc:docMk/>
            <pc:sldMk cId="3571581146" sldId="1614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9:47:57.043" v="2723" actId="20577"/>
          <ac:spMkLst>
            <pc:docMk/>
            <pc:sldMk cId="3571581146" sldId="1614"/>
            <ac:spMk id="4" creationId="{697B4320-A18A-4CB4-A90A-3D3AE0398F8E}"/>
          </ac:spMkLst>
        </pc:spChg>
        <pc:picChg chg="mod">
          <ac:chgData name="Pablo Ariel Di Loreto" userId="f2e2087a5759e9cf" providerId="LiveId" clId="{DF20E0CA-D3BB-49C6-A15C-C86EC920C176}" dt="2018-07-28T09:48:10.976" v="2728" actId="1076"/>
          <ac:picMkLst>
            <pc:docMk/>
            <pc:sldMk cId="3571581146" sldId="1614"/>
            <ac:picMk id="3" creationId="{952C15E1-E579-4278-845E-E06DC9D4BAF0}"/>
          </ac:picMkLst>
        </pc:picChg>
        <pc:picChg chg="del">
          <ac:chgData name="Pablo Ariel Di Loreto" userId="f2e2087a5759e9cf" providerId="LiveId" clId="{DF20E0CA-D3BB-49C6-A15C-C86EC920C176}" dt="2018-07-28T09:47:58.810" v="2724" actId="478"/>
          <ac:picMkLst>
            <pc:docMk/>
            <pc:sldMk cId="3571581146" sldId="1614"/>
            <ac:picMk id="3074" creationId="{7ACC0095-60AD-405C-9B46-FFE93CD0F013}"/>
          </ac:picMkLst>
        </pc:picChg>
      </pc:sldChg>
      <pc:sldChg chg="addSp delSp modSp add ord modAnim">
        <pc:chgData name="Pablo Ariel Di Loreto" userId="f2e2087a5759e9cf" providerId="LiveId" clId="{DF20E0CA-D3BB-49C6-A15C-C86EC920C176}" dt="2018-07-28T10:16:47.065" v="3029" actId="1076"/>
        <pc:sldMkLst>
          <pc:docMk/>
          <pc:sldMk cId="2840681874" sldId="1615"/>
        </pc:sldMkLst>
        <pc:spChg chg="mod">
          <ac:chgData name="Pablo Ariel Di Loreto" userId="f2e2087a5759e9cf" providerId="LiveId" clId="{DF20E0CA-D3BB-49C6-A15C-C86EC920C176}" dt="2018-07-28T10:04:44.355" v="3023" actId="27636"/>
          <ac:spMkLst>
            <pc:docMk/>
            <pc:sldMk cId="2840681874" sldId="1615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1:11:13.735" v="330"/>
          <ac:spMkLst>
            <pc:docMk/>
            <pc:sldMk cId="2840681874" sldId="1615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0:16:42.268" v="3026"/>
          <ac:spMkLst>
            <pc:docMk/>
            <pc:sldMk cId="2840681874" sldId="1615"/>
            <ac:spMk id="5" creationId="{59CA7A2E-C3EB-43C7-A65A-59A097C3EC16}"/>
          </ac:spMkLst>
        </pc:spChg>
        <pc:picChg chg="add mod">
          <ac:chgData name="Pablo Ariel Di Loreto" userId="f2e2087a5759e9cf" providerId="LiveId" clId="{DF20E0CA-D3BB-49C6-A15C-C86EC920C176}" dt="2018-07-28T10:16:47.065" v="3029" actId="1076"/>
          <ac:picMkLst>
            <pc:docMk/>
            <pc:sldMk cId="2840681874" sldId="1615"/>
            <ac:picMk id="6" creationId="{CF2C6F62-9593-4932-8EAA-0548046D5C75}"/>
          </ac:picMkLst>
        </pc:picChg>
        <pc:picChg chg="del">
          <ac:chgData name="Pablo Ariel Di Loreto" userId="f2e2087a5759e9cf" providerId="LiveId" clId="{DF20E0CA-D3BB-49C6-A15C-C86EC920C176}" dt="2018-07-28T10:16:41.263" v="3025" actId="478"/>
          <ac:picMkLst>
            <pc:docMk/>
            <pc:sldMk cId="2840681874" sldId="1615"/>
            <ac:picMk id="3074" creationId="{7ACC0095-60AD-405C-9B46-FFE93CD0F013}"/>
          </ac:picMkLst>
        </pc:picChg>
      </pc:sldChg>
      <pc:sldChg chg="modSp add ord">
        <pc:chgData name="Pablo Ariel Di Loreto" userId="f2e2087a5759e9cf" providerId="LiveId" clId="{DF20E0CA-D3BB-49C6-A15C-C86EC920C176}" dt="2018-07-28T01:20:11.931" v="380"/>
        <pc:sldMkLst>
          <pc:docMk/>
          <pc:sldMk cId="2157015346" sldId="1617"/>
        </pc:sldMkLst>
        <pc:spChg chg="mod">
          <ac:chgData name="Pablo Ariel Di Loreto" userId="f2e2087a5759e9cf" providerId="LiveId" clId="{DF20E0CA-D3BB-49C6-A15C-C86EC920C176}" dt="2018-07-28T01:18:48.373" v="345" actId="20577"/>
          <ac:spMkLst>
            <pc:docMk/>
            <pc:sldMk cId="2157015346" sldId="1617"/>
            <ac:spMk id="4" creationId="{848872DC-D55C-4EF0-B570-4CA4A86CC958}"/>
          </ac:spMkLst>
        </pc:spChg>
      </pc:sldChg>
      <pc:sldChg chg="modSp add ord">
        <pc:chgData name="Pablo Ariel Di Loreto" userId="f2e2087a5759e9cf" providerId="LiveId" clId="{DF20E0CA-D3BB-49C6-A15C-C86EC920C176}" dt="2018-07-28T01:20:17.406" v="381"/>
        <pc:sldMkLst>
          <pc:docMk/>
          <pc:sldMk cId="2236096768" sldId="1618"/>
        </pc:sldMkLst>
        <pc:spChg chg="mod">
          <ac:chgData name="Pablo Ariel Di Loreto" userId="f2e2087a5759e9cf" providerId="LiveId" clId="{DF20E0CA-D3BB-49C6-A15C-C86EC920C176}" dt="2018-07-28T01:19:05.365" v="350" actId="20577"/>
          <ac:spMkLst>
            <pc:docMk/>
            <pc:sldMk cId="2236096768" sldId="1618"/>
            <ac:spMk id="4" creationId="{848872DC-D55C-4EF0-B570-4CA4A86CC958}"/>
          </ac:spMkLst>
        </pc:spChg>
      </pc:sldChg>
      <pc:sldChg chg="addSp delSp modSp add ord">
        <pc:chgData name="Pablo Ariel Di Loreto" userId="f2e2087a5759e9cf" providerId="LiveId" clId="{DF20E0CA-D3BB-49C6-A15C-C86EC920C176}" dt="2018-07-28T04:48:29.441" v="2631" actId="1076"/>
        <pc:sldMkLst>
          <pc:docMk/>
          <pc:sldMk cId="2582396248" sldId="1620"/>
        </pc:sldMkLst>
        <pc:spChg chg="mod">
          <ac:chgData name="Pablo Ariel Di Loreto" userId="f2e2087a5759e9cf" providerId="LiveId" clId="{DF20E0CA-D3BB-49C6-A15C-C86EC920C176}" dt="2018-07-28T01:19:23.892" v="363" actId="20577"/>
          <ac:spMkLst>
            <pc:docMk/>
            <pc:sldMk cId="2582396248" sldId="1620"/>
            <ac:spMk id="4" creationId="{848872DC-D55C-4EF0-B570-4CA4A86CC958}"/>
          </ac:spMkLst>
        </pc:spChg>
        <pc:picChg chg="del">
          <ac:chgData name="Pablo Ariel Di Loreto" userId="f2e2087a5759e9cf" providerId="LiveId" clId="{DF20E0CA-D3BB-49C6-A15C-C86EC920C176}" dt="2018-07-28T04:48:05.573" v="2623" actId="478"/>
          <ac:picMkLst>
            <pc:docMk/>
            <pc:sldMk cId="2582396248" sldId="1620"/>
            <ac:picMk id="2056" creationId="{3C0861EA-6CEE-4E3F-A68D-1576B06F7FF5}"/>
          </ac:picMkLst>
        </pc:picChg>
        <pc:picChg chg="add mod modCrop">
          <ac:chgData name="Pablo Ariel Di Loreto" userId="f2e2087a5759e9cf" providerId="LiveId" clId="{DF20E0CA-D3BB-49C6-A15C-C86EC920C176}" dt="2018-07-28T04:48:29.441" v="2631" actId="1076"/>
          <ac:picMkLst>
            <pc:docMk/>
            <pc:sldMk cId="2582396248" sldId="1620"/>
            <ac:picMk id="6146" creationId="{DDF88869-04BD-4BAA-8A1A-3254EE5001FC}"/>
          </ac:picMkLst>
        </pc:picChg>
      </pc:sldChg>
      <pc:sldChg chg="modSp add ord">
        <pc:chgData name="Pablo Ariel Di Loreto" userId="f2e2087a5759e9cf" providerId="LiveId" clId="{DF20E0CA-D3BB-49C6-A15C-C86EC920C176}" dt="2018-07-28T01:25:22.940" v="430" actId="20577"/>
        <pc:sldMkLst>
          <pc:docMk/>
          <pc:sldMk cId="2900956471" sldId="1624"/>
        </pc:sldMkLst>
        <pc:spChg chg="mod">
          <ac:chgData name="Pablo Ariel Di Loreto" userId="f2e2087a5759e9cf" providerId="LiveId" clId="{DF20E0CA-D3BB-49C6-A15C-C86EC920C176}" dt="2018-07-28T01:25:22.940" v="430" actId="20577"/>
          <ac:spMkLst>
            <pc:docMk/>
            <pc:sldMk cId="2900956471" sldId="1624"/>
            <ac:spMk id="4" creationId="{848872DC-D55C-4EF0-B570-4CA4A86CC958}"/>
          </ac:spMkLst>
        </pc:spChg>
      </pc:sldChg>
      <pc:sldChg chg="modSp add del ord">
        <pc:chgData name="Pablo Ariel Di Loreto" userId="f2e2087a5759e9cf" providerId="LiveId" clId="{DF20E0CA-D3BB-49C6-A15C-C86EC920C176}" dt="2018-08-04T12:39:04.742" v="4974"/>
        <pc:sldMkLst>
          <pc:docMk/>
          <pc:sldMk cId="347145026" sldId="1625"/>
        </pc:sldMkLst>
        <pc:spChg chg="mod">
          <ac:chgData name="Pablo Ariel Di Loreto" userId="f2e2087a5759e9cf" providerId="LiveId" clId="{DF20E0CA-D3BB-49C6-A15C-C86EC920C176}" dt="2018-07-28T01:25:52.345" v="442" actId="27636"/>
          <ac:spMkLst>
            <pc:docMk/>
            <pc:sldMk cId="347145026" sldId="1625"/>
            <ac:spMk id="2" creationId="{A57CA52E-AED4-404B-8C6B-6E0E1C753093}"/>
          </ac:spMkLst>
        </pc:spChg>
        <pc:spChg chg="mod">
          <ac:chgData name="Pablo Ariel Di Loreto" userId="f2e2087a5759e9cf" providerId="LiveId" clId="{DF20E0CA-D3BB-49C6-A15C-C86EC920C176}" dt="2018-07-28T01:26:00.525" v="452" actId="20577"/>
          <ac:spMkLst>
            <pc:docMk/>
            <pc:sldMk cId="347145026" sldId="1625"/>
            <ac:spMk id="3" creationId="{706F7385-0BB9-4B4B-9915-26799CC9B4D9}"/>
          </ac:spMkLst>
        </pc:spChg>
      </pc:sldChg>
      <pc:sldChg chg="modSp add del ord">
        <pc:chgData name="Pablo Ariel Di Loreto" userId="f2e2087a5759e9cf" providerId="LiveId" clId="{DF20E0CA-D3BB-49C6-A15C-C86EC920C176}" dt="2018-08-04T12:39:04.742" v="4974"/>
        <pc:sldMkLst>
          <pc:docMk/>
          <pc:sldMk cId="2911080896" sldId="1627"/>
        </pc:sldMkLst>
        <pc:spChg chg="mod">
          <ac:chgData name="Pablo Ariel Di Loreto" userId="f2e2087a5759e9cf" providerId="LiveId" clId="{DF20E0CA-D3BB-49C6-A15C-C86EC920C176}" dt="2018-07-28T01:32:06.752" v="784" actId="27636"/>
          <ac:spMkLst>
            <pc:docMk/>
            <pc:sldMk cId="2911080896" sldId="1627"/>
            <ac:spMk id="4" creationId="{848872DC-D55C-4EF0-B570-4CA4A86CC958}"/>
          </ac:spMkLst>
        </pc:spChg>
      </pc:sldChg>
      <pc:sldChg chg="modSp add ord">
        <pc:chgData name="Pablo Ariel Di Loreto" userId="f2e2087a5759e9cf" providerId="LiveId" clId="{DF20E0CA-D3BB-49C6-A15C-C86EC920C176}" dt="2018-07-28T09:46:24.975" v="2633" actId="20577"/>
        <pc:sldMkLst>
          <pc:docMk/>
          <pc:sldMk cId="2552478977" sldId="1629"/>
        </pc:sldMkLst>
        <pc:spChg chg="mod">
          <ac:chgData name="Pablo Ariel Di Loreto" userId="f2e2087a5759e9cf" providerId="LiveId" clId="{DF20E0CA-D3BB-49C6-A15C-C86EC920C176}" dt="2018-07-28T09:46:24.975" v="2633" actId="20577"/>
          <ac:spMkLst>
            <pc:docMk/>
            <pc:sldMk cId="2552478977" sldId="1629"/>
            <ac:spMk id="4" creationId="{848872DC-D55C-4EF0-B570-4CA4A86CC958}"/>
          </ac:spMkLst>
        </pc:spChg>
      </pc:sldChg>
      <pc:sldChg chg="modSp add ord">
        <pc:chgData name="Pablo Ariel Di Loreto" userId="f2e2087a5759e9cf" providerId="LiveId" clId="{DF20E0CA-D3BB-49C6-A15C-C86EC920C176}" dt="2018-07-28T01:27:29.684" v="513" actId="20577"/>
        <pc:sldMkLst>
          <pc:docMk/>
          <pc:sldMk cId="731646585" sldId="1630"/>
        </pc:sldMkLst>
        <pc:spChg chg="mod">
          <ac:chgData name="Pablo Ariel Di Loreto" userId="f2e2087a5759e9cf" providerId="LiveId" clId="{DF20E0CA-D3BB-49C6-A15C-C86EC920C176}" dt="2018-07-28T01:27:29.684" v="513" actId="20577"/>
          <ac:spMkLst>
            <pc:docMk/>
            <pc:sldMk cId="731646585" sldId="1630"/>
            <ac:spMk id="4" creationId="{848872DC-D55C-4EF0-B570-4CA4A86CC958}"/>
          </ac:spMkLst>
        </pc:spChg>
      </pc:sldChg>
      <pc:sldChg chg="modSp add ord">
        <pc:chgData name="Pablo Ariel Di Loreto" userId="f2e2087a5759e9cf" providerId="LiveId" clId="{DF20E0CA-D3BB-49C6-A15C-C86EC920C176}" dt="2018-07-28T01:27:43.887" v="519" actId="20577"/>
        <pc:sldMkLst>
          <pc:docMk/>
          <pc:sldMk cId="1909242198" sldId="1631"/>
        </pc:sldMkLst>
        <pc:spChg chg="mod">
          <ac:chgData name="Pablo Ariel Di Loreto" userId="f2e2087a5759e9cf" providerId="LiveId" clId="{DF20E0CA-D3BB-49C6-A15C-C86EC920C176}" dt="2018-07-28T01:27:43.887" v="519" actId="20577"/>
          <ac:spMkLst>
            <pc:docMk/>
            <pc:sldMk cId="1909242198" sldId="1631"/>
            <ac:spMk id="4" creationId="{848872DC-D55C-4EF0-B570-4CA4A86CC958}"/>
          </ac:spMkLst>
        </pc:spChg>
      </pc:sldChg>
      <pc:sldChg chg="add ord">
        <pc:chgData name="Pablo Ariel Di Loreto" userId="f2e2087a5759e9cf" providerId="LiveId" clId="{DF20E0CA-D3BB-49C6-A15C-C86EC920C176}" dt="2018-07-28T11:22:55.022" v="4173"/>
        <pc:sldMkLst>
          <pc:docMk/>
          <pc:sldMk cId="1530913130" sldId="1634"/>
        </pc:sldMkLst>
      </pc:sldChg>
      <pc:sldChg chg="addSp delSp modSp add ord modAnim">
        <pc:chgData name="Pablo Ariel Di Loreto" userId="f2e2087a5759e9cf" providerId="LiveId" clId="{DF20E0CA-D3BB-49C6-A15C-C86EC920C176}" dt="2018-07-28T11:12:54.572" v="4068" actId="14100"/>
        <pc:sldMkLst>
          <pc:docMk/>
          <pc:sldMk cId="1114967933" sldId="1635"/>
        </pc:sldMkLst>
        <pc:spChg chg="mod">
          <ac:chgData name="Pablo Ariel Di Loreto" userId="f2e2087a5759e9cf" providerId="LiveId" clId="{DF20E0CA-D3BB-49C6-A15C-C86EC920C176}" dt="2018-07-28T11:12:54.572" v="4068" actId="14100"/>
          <ac:spMkLst>
            <pc:docMk/>
            <pc:sldMk cId="1114967933" sldId="1635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11:05:45.883" v="3853" actId="20577"/>
          <ac:spMkLst>
            <pc:docMk/>
            <pc:sldMk cId="1114967933" sldId="1635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1:11:57.355" v="3930"/>
          <ac:spMkLst>
            <pc:docMk/>
            <pc:sldMk cId="1114967933" sldId="1635"/>
            <ac:spMk id="5" creationId="{A37A60D3-729F-4070-89F8-0562C1F5760C}"/>
          </ac:spMkLst>
        </pc:spChg>
        <pc:picChg chg="add mod">
          <ac:chgData name="Pablo Ariel Di Loreto" userId="f2e2087a5759e9cf" providerId="LiveId" clId="{DF20E0CA-D3BB-49C6-A15C-C86EC920C176}" dt="2018-07-28T11:12:13.475" v="3937" actId="1076"/>
          <ac:picMkLst>
            <pc:docMk/>
            <pc:sldMk cId="1114967933" sldId="1635"/>
            <ac:picMk id="6" creationId="{2D7DD0B5-A14C-4587-BB01-382A4477624A}"/>
          </ac:picMkLst>
        </pc:picChg>
        <pc:picChg chg="del">
          <ac:chgData name="Pablo Ariel Di Loreto" userId="f2e2087a5759e9cf" providerId="LiveId" clId="{DF20E0CA-D3BB-49C6-A15C-C86EC920C176}" dt="2018-07-28T11:11:56.527" v="3929" actId="478"/>
          <ac:picMkLst>
            <pc:docMk/>
            <pc:sldMk cId="1114967933" sldId="1635"/>
            <ac:picMk id="3074" creationId="{7ACC0095-60AD-405C-9B46-FFE93CD0F013}"/>
          </ac:picMkLst>
        </pc:picChg>
      </pc:sldChg>
      <pc:sldChg chg="addSp delSp modSp add ord">
        <pc:chgData name="Pablo Ariel Di Loreto" userId="f2e2087a5759e9cf" providerId="LiveId" clId="{DF20E0CA-D3BB-49C6-A15C-C86EC920C176}" dt="2018-07-28T11:04:23.391" v="3836" actId="1076"/>
        <pc:sldMkLst>
          <pc:docMk/>
          <pc:sldMk cId="3460283332" sldId="1636"/>
        </pc:sldMkLst>
        <pc:spChg chg="add del mod">
          <ac:chgData name="Pablo Ariel Di Loreto" userId="f2e2087a5759e9cf" providerId="LiveId" clId="{DF20E0CA-D3BB-49C6-A15C-C86EC920C176}" dt="2018-07-28T11:04:14.667" v="3831"/>
          <ac:spMkLst>
            <pc:docMk/>
            <pc:sldMk cId="3460283332" sldId="1636"/>
            <ac:spMk id="3" creationId="{8E81529A-BD81-42D0-8CEC-5545A6E49938}"/>
          </ac:spMkLst>
        </pc:spChg>
        <pc:spChg chg="mod">
          <ac:chgData name="Pablo Ariel Di Loreto" userId="f2e2087a5759e9cf" providerId="LiveId" clId="{DF20E0CA-D3BB-49C6-A15C-C86EC920C176}" dt="2018-07-28T01:28:48.605" v="592" actId="20577"/>
          <ac:spMkLst>
            <pc:docMk/>
            <pc:sldMk cId="3460283332" sldId="1636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1:04:23.391" v="3836" actId="1076"/>
          <ac:picMkLst>
            <pc:docMk/>
            <pc:sldMk cId="3460283332" sldId="1636"/>
            <ac:picMk id="2" creationId="{CFE2DF5C-1533-433B-AA10-AC1467781A4F}"/>
          </ac:picMkLst>
        </pc:picChg>
        <pc:picChg chg="del">
          <ac:chgData name="Pablo Ariel Di Loreto" userId="f2e2087a5759e9cf" providerId="LiveId" clId="{DF20E0CA-D3BB-49C6-A15C-C86EC920C176}" dt="2018-07-28T01:28:49.695" v="593" actId="478"/>
          <ac:picMkLst>
            <pc:docMk/>
            <pc:sldMk cId="3460283332" sldId="1636"/>
            <ac:picMk id="17" creationId="{F6C61C17-BC52-437B-A771-320875037805}"/>
          </ac:picMkLst>
        </pc:picChg>
      </pc:sldChg>
      <pc:sldChg chg="modSp add del ord">
        <pc:chgData name="Pablo Ariel Di Loreto" userId="f2e2087a5759e9cf" providerId="LiveId" clId="{DF20E0CA-D3BB-49C6-A15C-C86EC920C176}" dt="2018-08-04T12:38:29.366" v="4955"/>
        <pc:sldMkLst>
          <pc:docMk/>
          <pc:sldMk cId="3273996756" sldId="1638"/>
        </pc:sldMkLst>
        <pc:spChg chg="mod">
          <ac:chgData name="Pablo Ariel Di Loreto" userId="f2e2087a5759e9cf" providerId="LiveId" clId="{DF20E0CA-D3BB-49C6-A15C-C86EC920C176}" dt="2018-07-28T11:26:30.601" v="4198" actId="20577"/>
          <ac:spMkLst>
            <pc:docMk/>
            <pc:sldMk cId="3273996756" sldId="1638"/>
            <ac:spMk id="4" creationId="{848872DC-D55C-4EF0-B570-4CA4A86CC958}"/>
          </ac:spMkLst>
        </pc:spChg>
      </pc:sldChg>
      <pc:sldChg chg="modSp add del ord">
        <pc:chgData name="Pablo Ariel Di Loreto" userId="f2e2087a5759e9cf" providerId="LiveId" clId="{DF20E0CA-D3BB-49C6-A15C-C86EC920C176}" dt="2018-08-04T12:38:29.366" v="4955"/>
        <pc:sldMkLst>
          <pc:docMk/>
          <pc:sldMk cId="1419985578" sldId="1639"/>
        </pc:sldMkLst>
        <pc:spChg chg="mod">
          <ac:chgData name="Pablo Ariel Di Loreto" userId="f2e2087a5759e9cf" providerId="LiveId" clId="{DF20E0CA-D3BB-49C6-A15C-C86EC920C176}" dt="2018-07-28T10:36:10.569" v="3103"/>
          <ac:spMkLst>
            <pc:docMk/>
            <pc:sldMk cId="1419985578" sldId="1639"/>
            <ac:spMk id="4" creationId="{848872DC-D55C-4EF0-B570-4CA4A86CC958}"/>
          </ac:spMkLst>
        </pc:spChg>
      </pc:sldChg>
      <pc:sldChg chg="modSp add ord">
        <pc:chgData name="Pablo Ariel Di Loreto" userId="f2e2087a5759e9cf" providerId="LiveId" clId="{DF20E0CA-D3BB-49C6-A15C-C86EC920C176}" dt="2018-07-28T01:29:33.595" v="630" actId="20577"/>
        <pc:sldMkLst>
          <pc:docMk/>
          <pc:sldMk cId="2432702828" sldId="1640"/>
        </pc:sldMkLst>
        <pc:spChg chg="mod">
          <ac:chgData name="Pablo Ariel Di Loreto" userId="f2e2087a5759e9cf" providerId="LiveId" clId="{DF20E0CA-D3BB-49C6-A15C-C86EC920C176}" dt="2018-07-28T01:29:33.595" v="630" actId="20577"/>
          <ac:spMkLst>
            <pc:docMk/>
            <pc:sldMk cId="2432702828" sldId="1640"/>
            <ac:spMk id="4" creationId="{848872DC-D55C-4EF0-B570-4CA4A86CC958}"/>
          </ac:spMkLst>
        </pc:spChg>
      </pc:sldChg>
      <pc:sldChg chg="modSp add ord">
        <pc:chgData name="Pablo Ariel Di Loreto" userId="f2e2087a5759e9cf" providerId="LiveId" clId="{DF20E0CA-D3BB-49C6-A15C-C86EC920C176}" dt="2018-07-28T10:36:23.120" v="3114" actId="20577"/>
        <pc:sldMkLst>
          <pc:docMk/>
          <pc:sldMk cId="2745357158" sldId="1641"/>
        </pc:sldMkLst>
        <pc:spChg chg="mod">
          <ac:chgData name="Pablo Ariel Di Loreto" userId="f2e2087a5759e9cf" providerId="LiveId" clId="{DF20E0CA-D3BB-49C6-A15C-C86EC920C176}" dt="2018-07-28T10:36:23.120" v="3114" actId="20577"/>
          <ac:spMkLst>
            <pc:docMk/>
            <pc:sldMk cId="2745357158" sldId="1641"/>
            <ac:spMk id="4" creationId="{848872DC-D55C-4EF0-B570-4CA4A86CC958}"/>
          </ac:spMkLst>
        </pc:spChg>
      </pc:sldChg>
      <pc:sldChg chg="addSp delSp modSp add del ord">
        <pc:chgData name="Pablo Ariel Di Loreto" userId="f2e2087a5759e9cf" providerId="LiveId" clId="{DF20E0CA-D3BB-49C6-A15C-C86EC920C176}" dt="2018-08-04T12:38:29.366" v="4955"/>
        <pc:sldMkLst>
          <pc:docMk/>
          <pc:sldMk cId="550503530" sldId="1644"/>
        </pc:sldMkLst>
        <pc:spChg chg="mod">
          <ac:chgData name="Pablo Ariel Di Loreto" userId="f2e2087a5759e9cf" providerId="LiveId" clId="{DF20E0CA-D3BB-49C6-A15C-C86EC920C176}" dt="2018-07-28T01:30:10.853" v="675" actId="20577"/>
          <ac:spMkLst>
            <pc:docMk/>
            <pc:sldMk cId="550503530" sldId="1644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1:26:42.210" v="4200"/>
          <ac:spMkLst>
            <pc:docMk/>
            <pc:sldMk cId="550503530" sldId="1644"/>
            <ac:spMk id="5" creationId="{112994C7-FB13-4CF5-B8A7-73001F9F756B}"/>
          </ac:spMkLst>
        </pc:spChg>
        <pc:picChg chg="add mod">
          <ac:chgData name="Pablo Ariel Di Loreto" userId="f2e2087a5759e9cf" providerId="LiveId" clId="{DF20E0CA-D3BB-49C6-A15C-C86EC920C176}" dt="2018-07-28T11:26:42.210" v="4200"/>
          <ac:picMkLst>
            <pc:docMk/>
            <pc:sldMk cId="550503530" sldId="1644"/>
            <ac:picMk id="6" creationId="{3EF03D30-D446-4D8C-97AA-51AE2463910D}"/>
          </ac:picMkLst>
        </pc:picChg>
        <pc:picChg chg="del">
          <ac:chgData name="Pablo Ariel Di Loreto" userId="f2e2087a5759e9cf" providerId="LiveId" clId="{DF20E0CA-D3BB-49C6-A15C-C86EC920C176}" dt="2018-07-28T11:26:41.077" v="4199" actId="478"/>
          <ac:picMkLst>
            <pc:docMk/>
            <pc:sldMk cId="550503530" sldId="1644"/>
            <ac:picMk id="3074" creationId="{7ACC0095-60AD-405C-9B46-FFE93CD0F013}"/>
          </ac:picMkLst>
        </pc:picChg>
      </pc:sldChg>
      <pc:sldChg chg="add">
        <pc:chgData name="Pablo Ariel Di Loreto" userId="f2e2087a5759e9cf" providerId="LiveId" clId="{DF20E0CA-D3BB-49C6-A15C-C86EC920C176}" dt="2018-08-04T12:39:04.742" v="4974"/>
        <pc:sldMkLst>
          <pc:docMk/>
          <pc:sldMk cId="2078328657" sldId="1646"/>
        </pc:sldMkLst>
      </pc:sldChg>
      <pc:sldChg chg="addSp delSp modSp add del ord">
        <pc:chgData name="Pablo Ariel Di Loreto" userId="f2e2087a5759e9cf" providerId="LiveId" clId="{DF20E0CA-D3BB-49C6-A15C-C86EC920C176}" dt="2018-08-04T12:39:04.742" v="4974"/>
        <pc:sldMkLst>
          <pc:docMk/>
          <pc:sldMk cId="891549146" sldId="1657"/>
        </pc:sldMkLst>
        <pc:spChg chg="del">
          <ac:chgData name="Pablo Ariel Di Loreto" userId="f2e2087a5759e9cf" providerId="LiveId" clId="{DF20E0CA-D3BB-49C6-A15C-C86EC920C176}" dt="2018-07-28T10:46:51.677" v="3446"/>
          <ac:spMkLst>
            <pc:docMk/>
            <pc:sldMk cId="891549146" sldId="1657"/>
            <ac:spMk id="3" creationId="{8E81529A-BD81-42D0-8CEC-5545A6E49938}"/>
          </ac:spMkLst>
        </pc:spChg>
        <pc:spChg chg="mod">
          <ac:chgData name="Pablo Ariel Di Loreto" userId="f2e2087a5759e9cf" providerId="LiveId" clId="{DF20E0CA-D3BB-49C6-A15C-C86EC920C176}" dt="2018-07-28T10:46:50.081" v="3445" actId="20577"/>
          <ac:spMkLst>
            <pc:docMk/>
            <pc:sldMk cId="891549146" sldId="1657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0:46:57.415" v="3449" actId="1076"/>
          <ac:picMkLst>
            <pc:docMk/>
            <pc:sldMk cId="891549146" sldId="1657"/>
            <ac:picMk id="2" creationId="{51BDB364-61AA-4EC7-8551-802CE7D26687}"/>
          </ac:picMkLst>
        </pc:picChg>
      </pc:sldChg>
      <pc:sldChg chg="addSp delSp modSp add del ord modAnim">
        <pc:chgData name="Pablo Ariel Di Loreto" userId="f2e2087a5759e9cf" providerId="LiveId" clId="{DF20E0CA-D3BB-49C6-A15C-C86EC920C176}" dt="2018-08-04T12:39:04.742" v="4974"/>
        <pc:sldMkLst>
          <pc:docMk/>
          <pc:sldMk cId="2020714831" sldId="1658"/>
        </pc:sldMkLst>
        <pc:spChg chg="del mod">
          <ac:chgData name="Pablo Ariel Di Loreto" userId="f2e2087a5759e9cf" providerId="LiveId" clId="{DF20E0CA-D3BB-49C6-A15C-C86EC920C176}" dt="2018-07-28T10:48:58.658" v="3478"/>
          <ac:spMkLst>
            <pc:docMk/>
            <pc:sldMk cId="2020714831" sldId="1658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10:48:07.325" v="3474" actId="20577"/>
          <ac:spMkLst>
            <pc:docMk/>
            <pc:sldMk cId="2020714831" sldId="1658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0:49:03.170" v="3481" actId="1076"/>
          <ac:picMkLst>
            <pc:docMk/>
            <pc:sldMk cId="2020714831" sldId="1658"/>
            <ac:picMk id="3" creationId="{9B2F3784-9E28-4D19-8EED-F4C83736BEE0}"/>
          </ac:picMkLst>
        </pc:picChg>
        <pc:picChg chg="del">
          <ac:chgData name="Pablo Ariel Di Loreto" userId="f2e2087a5759e9cf" providerId="LiveId" clId="{DF20E0CA-D3BB-49C6-A15C-C86EC920C176}" dt="2018-07-28T10:48:55.800" v="3476" actId="478"/>
          <ac:picMkLst>
            <pc:docMk/>
            <pc:sldMk cId="2020714831" sldId="1658"/>
            <ac:picMk id="3074" creationId="{7ACC0095-60AD-405C-9B46-FFE93CD0F013}"/>
          </ac:picMkLst>
        </pc:picChg>
      </pc:sldChg>
      <pc:sldChg chg="addSp delSp modSp add del ord modAnim">
        <pc:chgData name="Pablo Ariel Di Loreto" userId="f2e2087a5759e9cf" providerId="LiveId" clId="{DF20E0CA-D3BB-49C6-A15C-C86EC920C176}" dt="2018-08-04T12:39:04.742" v="4974"/>
        <pc:sldMkLst>
          <pc:docMk/>
          <pc:sldMk cId="1109281598" sldId="1659"/>
        </pc:sldMkLst>
        <pc:spChg chg="del mod">
          <ac:chgData name="Pablo Ariel Di Loreto" userId="f2e2087a5759e9cf" providerId="LiveId" clId="{DF20E0CA-D3BB-49C6-A15C-C86EC920C176}" dt="2018-07-28T10:51:11.369" v="3516"/>
          <ac:spMkLst>
            <pc:docMk/>
            <pc:sldMk cId="1109281598" sldId="1659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1:35:09.155" v="952" actId="20577"/>
          <ac:spMkLst>
            <pc:docMk/>
            <pc:sldMk cId="1109281598" sldId="1659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0:51:08.200" v="3514"/>
          <ac:spMkLst>
            <pc:docMk/>
            <pc:sldMk cId="1109281598" sldId="1659"/>
            <ac:spMk id="5" creationId="{05C1E574-E292-41C9-A89A-66DB8C7E7612}"/>
          </ac:spMkLst>
        </pc:spChg>
        <pc:picChg chg="add mod">
          <ac:chgData name="Pablo Ariel Di Loreto" userId="f2e2087a5759e9cf" providerId="LiveId" clId="{DF20E0CA-D3BB-49C6-A15C-C86EC920C176}" dt="2018-07-28T10:51:19.106" v="3521" actId="1076"/>
          <ac:picMkLst>
            <pc:docMk/>
            <pc:sldMk cId="1109281598" sldId="1659"/>
            <ac:picMk id="6" creationId="{449D8DE6-F507-47E2-B561-548C42786DE1}"/>
          </ac:picMkLst>
        </pc:picChg>
        <pc:picChg chg="del">
          <ac:chgData name="Pablo Ariel Di Loreto" userId="f2e2087a5759e9cf" providerId="LiveId" clId="{DF20E0CA-D3BB-49C6-A15C-C86EC920C176}" dt="2018-07-28T10:51:05.247" v="3513" actId="478"/>
          <ac:picMkLst>
            <pc:docMk/>
            <pc:sldMk cId="1109281598" sldId="1659"/>
            <ac:picMk id="3074" creationId="{7ACC0095-60AD-405C-9B46-FFE93CD0F013}"/>
          </ac:picMkLst>
        </pc:picChg>
      </pc:sldChg>
      <pc:sldChg chg="modSp add del">
        <pc:chgData name="Pablo Ariel Di Loreto" userId="f2e2087a5759e9cf" providerId="LiveId" clId="{DF20E0CA-D3BB-49C6-A15C-C86EC920C176}" dt="2018-08-04T12:39:04.742" v="4974"/>
        <pc:sldMkLst>
          <pc:docMk/>
          <pc:sldMk cId="2816974051" sldId="1660"/>
        </pc:sldMkLst>
        <pc:spChg chg="mod">
          <ac:chgData name="Pablo Ariel Di Loreto" userId="f2e2087a5759e9cf" providerId="LiveId" clId="{DF20E0CA-D3BB-49C6-A15C-C86EC920C176}" dt="2018-07-28T01:34:49.550" v="909" actId="20577"/>
          <ac:spMkLst>
            <pc:docMk/>
            <pc:sldMk cId="2816974051" sldId="1660"/>
            <ac:spMk id="4" creationId="{848872DC-D55C-4EF0-B570-4CA4A86CC958}"/>
          </ac:spMkLst>
        </pc:spChg>
      </pc:sldChg>
      <pc:sldChg chg="addSp delSp modSp add del ord modAnim">
        <pc:chgData name="Pablo Ariel Di Loreto" userId="f2e2087a5759e9cf" providerId="LiveId" clId="{DF20E0CA-D3BB-49C6-A15C-C86EC920C176}" dt="2018-08-04T12:39:04.742" v="4974"/>
        <pc:sldMkLst>
          <pc:docMk/>
          <pc:sldMk cId="521597790" sldId="1661"/>
        </pc:sldMkLst>
        <pc:spChg chg="del mod">
          <ac:chgData name="Pablo Ariel Di Loreto" userId="f2e2087a5759e9cf" providerId="LiveId" clId="{DF20E0CA-D3BB-49C6-A15C-C86EC920C176}" dt="2018-07-28T10:50:03.966" v="3507"/>
          <ac:spMkLst>
            <pc:docMk/>
            <pc:sldMk cId="521597790" sldId="1661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10:49:22.241" v="3502" actId="6549"/>
          <ac:spMkLst>
            <pc:docMk/>
            <pc:sldMk cId="521597790" sldId="1661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0:50:10" v="3510" actId="1076"/>
          <ac:picMkLst>
            <pc:docMk/>
            <pc:sldMk cId="521597790" sldId="1661"/>
            <ac:picMk id="3" creationId="{D63EB537-FC4B-4AFF-BC04-008344B2F865}"/>
          </ac:picMkLst>
        </pc:picChg>
        <pc:picChg chg="del">
          <ac:chgData name="Pablo Ariel Di Loreto" userId="f2e2087a5759e9cf" providerId="LiveId" clId="{DF20E0CA-D3BB-49C6-A15C-C86EC920C176}" dt="2018-07-28T10:50:00.637" v="3503" actId="478"/>
          <ac:picMkLst>
            <pc:docMk/>
            <pc:sldMk cId="521597790" sldId="1661"/>
            <ac:picMk id="3074" creationId="{7ACC0095-60AD-405C-9B46-FFE93CD0F013}"/>
          </ac:picMkLst>
        </pc:picChg>
      </pc:sldChg>
      <pc:sldChg chg="add">
        <pc:chgData name="Pablo Ariel Di Loreto" userId="f2e2087a5759e9cf" providerId="LiveId" clId="{DF20E0CA-D3BB-49C6-A15C-C86EC920C176}" dt="2018-08-04T12:39:04.742" v="4974"/>
        <pc:sldMkLst>
          <pc:docMk/>
          <pc:sldMk cId="902713210" sldId="1662"/>
        </pc:sldMkLst>
      </pc:sldChg>
      <pc:sldChg chg="addSp delSp modSp add modAnim">
        <pc:chgData name="Pablo Ariel Di Loreto" userId="f2e2087a5759e9cf" providerId="LiveId" clId="{DF20E0CA-D3BB-49C6-A15C-C86EC920C176}" dt="2018-07-28T02:20:35.849" v="1846" actId="20577"/>
        <pc:sldMkLst>
          <pc:docMk/>
          <pc:sldMk cId="3358732164" sldId="1665"/>
        </pc:sldMkLst>
        <pc:spChg chg="mod">
          <ac:chgData name="Pablo Ariel Di Loreto" userId="f2e2087a5759e9cf" providerId="LiveId" clId="{DF20E0CA-D3BB-49C6-A15C-C86EC920C176}" dt="2018-07-28T02:20:35.849" v="1846" actId="20577"/>
          <ac:spMkLst>
            <pc:docMk/>
            <pc:sldMk cId="3358732164" sldId="1665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2:13:39.666" v="1600" actId="20577"/>
          <ac:spMkLst>
            <pc:docMk/>
            <pc:sldMk cId="3358732164" sldId="1665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02:19:20.370" v="1829"/>
          <ac:spMkLst>
            <pc:docMk/>
            <pc:sldMk cId="3358732164" sldId="1665"/>
            <ac:spMk id="5" creationId="{C8F053D2-D716-4B4B-ADB3-9AC8F1AC30AB}"/>
          </ac:spMkLst>
        </pc:spChg>
        <pc:picChg chg="add mod">
          <ac:chgData name="Pablo Ariel Di Loreto" userId="f2e2087a5759e9cf" providerId="LiveId" clId="{DF20E0CA-D3BB-49C6-A15C-C86EC920C176}" dt="2018-07-28T02:19:23.249" v="1830" actId="1076"/>
          <ac:picMkLst>
            <pc:docMk/>
            <pc:sldMk cId="3358732164" sldId="1665"/>
            <ac:picMk id="1026" creationId="{A8CACDE1-8541-4888-A38A-F9650D6473D6}"/>
          </ac:picMkLst>
        </pc:picChg>
        <pc:picChg chg="del">
          <ac:chgData name="Pablo Ariel Di Loreto" userId="f2e2087a5759e9cf" providerId="LiveId" clId="{DF20E0CA-D3BB-49C6-A15C-C86EC920C176}" dt="2018-07-28T02:19:19.120" v="1828" actId="478"/>
          <ac:picMkLst>
            <pc:docMk/>
            <pc:sldMk cId="3358732164" sldId="1665"/>
            <ac:picMk id="3074" creationId="{7ACC0095-60AD-405C-9B46-FFE93CD0F013}"/>
          </ac:picMkLst>
        </pc:picChg>
      </pc:sldChg>
      <pc:sldChg chg="addSp delSp modSp add del">
        <pc:chgData name="Pablo Ariel Di Loreto" userId="f2e2087a5759e9cf" providerId="LiveId" clId="{DF20E0CA-D3BB-49C6-A15C-C86EC920C176}" dt="2018-07-28T15:53:15.113" v="4777" actId="1035"/>
        <pc:sldMkLst>
          <pc:docMk/>
          <pc:sldMk cId="1821668117" sldId="1669"/>
        </pc:sldMkLst>
        <pc:spChg chg="mod">
          <ac:chgData name="Pablo Ariel Di Loreto" userId="f2e2087a5759e9cf" providerId="LiveId" clId="{DF20E0CA-D3BB-49C6-A15C-C86EC920C176}" dt="2018-07-28T11:31:35.486" v="4325" actId="2710"/>
          <ac:spMkLst>
            <pc:docMk/>
            <pc:sldMk cId="1821668117" sldId="1669"/>
            <ac:spMk id="2" creationId="{D5A55DDD-2C83-42BE-9C01-9491BC3BF5F3}"/>
          </ac:spMkLst>
        </pc:spChg>
        <pc:spChg chg="del mod">
          <ac:chgData name="Pablo Ariel Di Loreto" userId="f2e2087a5759e9cf" providerId="LiveId" clId="{DF20E0CA-D3BB-49C6-A15C-C86EC920C176}" dt="2018-07-28T11:31:40.801" v="4326"/>
          <ac:spMkLst>
            <pc:docMk/>
            <pc:sldMk cId="1821668117" sldId="1669"/>
            <ac:spMk id="3" creationId="{FD0E2D45-1ADE-45EA-B0A3-91C8672C7130}"/>
          </ac:spMkLst>
        </pc:spChg>
        <pc:spChg chg="mod">
          <ac:chgData name="Pablo Ariel Di Loreto" userId="f2e2087a5759e9cf" providerId="LiveId" clId="{DF20E0CA-D3BB-49C6-A15C-C86EC920C176}" dt="2018-07-28T11:31:14.888" v="4270" actId="20577"/>
          <ac:spMkLst>
            <pc:docMk/>
            <pc:sldMk cId="1821668117" sldId="1669"/>
            <ac:spMk id="4" creationId="{403DD3BC-B0C4-4F23-82C5-F48097ED7A8E}"/>
          </ac:spMkLst>
        </pc:spChg>
        <pc:spChg chg="del mod">
          <ac:chgData name="Pablo Ariel Di Loreto" userId="f2e2087a5759e9cf" providerId="LiveId" clId="{DF20E0CA-D3BB-49C6-A15C-C86EC920C176}" dt="2018-07-28T11:31:07.606" v="4257" actId="478"/>
          <ac:spMkLst>
            <pc:docMk/>
            <pc:sldMk cId="1821668117" sldId="1669"/>
            <ac:spMk id="5" creationId="{1CD24849-3D70-432B-8BF8-9E7470694489}"/>
          </ac:spMkLst>
        </pc:spChg>
        <pc:spChg chg="del mod">
          <ac:chgData name="Pablo Ariel Di Loreto" userId="f2e2087a5759e9cf" providerId="LiveId" clId="{DF20E0CA-D3BB-49C6-A15C-C86EC920C176}" dt="2018-07-28T11:30:54.479" v="4236" actId="478"/>
          <ac:spMkLst>
            <pc:docMk/>
            <pc:sldMk cId="1821668117" sldId="1669"/>
            <ac:spMk id="6" creationId="{6F5B650C-AD3C-4152-9628-FC81C0B9AC49}"/>
          </ac:spMkLst>
        </pc:spChg>
        <pc:picChg chg="add mod">
          <ac:chgData name="Pablo Ariel Di Loreto" userId="f2e2087a5759e9cf" providerId="LiveId" clId="{DF20E0CA-D3BB-49C6-A15C-C86EC920C176}" dt="2018-07-28T15:53:15.113" v="4777" actId="1035"/>
          <ac:picMkLst>
            <pc:docMk/>
            <pc:sldMk cId="1821668117" sldId="1669"/>
            <ac:picMk id="5" creationId="{74E7F382-9D54-453A-A048-3E238B25C2FD}"/>
          </ac:picMkLst>
        </pc:picChg>
        <pc:picChg chg="add">
          <ac:chgData name="Pablo Ariel Di Loreto" userId="f2e2087a5759e9cf" providerId="LiveId" clId="{DF20E0CA-D3BB-49C6-A15C-C86EC920C176}" dt="2018-07-28T11:31:40.801" v="4326"/>
          <ac:picMkLst>
            <pc:docMk/>
            <pc:sldMk cId="1821668117" sldId="1669"/>
            <ac:picMk id="7" creationId="{E55ADEF2-BEC7-4EA8-85F6-7AE93B55E4D0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04:39:37.478" v="2296" actId="255"/>
        <pc:sldMkLst>
          <pc:docMk/>
          <pc:sldMk cId="424877049" sldId="1672"/>
        </pc:sldMkLst>
        <pc:spChg chg="mod">
          <ac:chgData name="Pablo Ariel Di Loreto" userId="f2e2087a5759e9cf" providerId="LiveId" clId="{DF20E0CA-D3BB-49C6-A15C-C86EC920C176}" dt="2018-07-28T04:39:37.478" v="2296" actId="255"/>
          <ac:spMkLst>
            <pc:docMk/>
            <pc:sldMk cId="424877049" sldId="1672"/>
            <ac:spMk id="2" creationId="{4926935E-7CE3-438C-8079-C3939ED04CBA}"/>
          </ac:spMkLst>
        </pc:spChg>
        <pc:spChg chg="add del mod">
          <ac:chgData name="Pablo Ariel Di Loreto" userId="f2e2087a5759e9cf" providerId="LiveId" clId="{DF20E0CA-D3BB-49C6-A15C-C86EC920C176}" dt="2018-07-28T03:44:12.365" v="2231"/>
          <ac:spMkLst>
            <pc:docMk/>
            <pc:sldMk cId="424877049" sldId="1672"/>
            <ac:spMk id="5" creationId="{B0CC8981-525B-4508-88D6-E5F3C0466584}"/>
          </ac:spMkLst>
        </pc:spChg>
        <pc:picChg chg="del">
          <ac:chgData name="Pablo Ariel Di Loreto" userId="f2e2087a5759e9cf" providerId="LiveId" clId="{DF20E0CA-D3BB-49C6-A15C-C86EC920C176}" dt="2018-07-28T03:44:11.032" v="2230" actId="478"/>
          <ac:picMkLst>
            <pc:docMk/>
            <pc:sldMk cId="424877049" sldId="1672"/>
            <ac:picMk id="3074" creationId="{7ACC0095-60AD-405C-9B46-FFE93CD0F013}"/>
          </ac:picMkLst>
        </pc:picChg>
        <pc:picChg chg="add mod">
          <ac:chgData name="Pablo Ariel Di Loreto" userId="f2e2087a5759e9cf" providerId="LiveId" clId="{DF20E0CA-D3BB-49C6-A15C-C86EC920C176}" dt="2018-07-28T03:44:20.387" v="2235" actId="1076"/>
          <ac:picMkLst>
            <pc:docMk/>
            <pc:sldMk cId="424877049" sldId="1672"/>
            <ac:picMk id="5122" creationId="{972A5246-6B9D-4DCE-B452-3364894ACC17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15:14:46.876" v="4517" actId="20577"/>
        <pc:sldMkLst>
          <pc:docMk/>
          <pc:sldMk cId="1715998565" sldId="1673"/>
        </pc:sldMkLst>
        <pc:spChg chg="mod">
          <ac:chgData name="Pablo Ariel Di Loreto" userId="f2e2087a5759e9cf" providerId="LiveId" clId="{DF20E0CA-D3BB-49C6-A15C-C86EC920C176}" dt="2018-07-28T10:57:51.704" v="3755" actId="20577"/>
          <ac:spMkLst>
            <pc:docMk/>
            <pc:sldMk cId="1715998565" sldId="1673"/>
            <ac:spMk id="2" creationId="{4926935E-7CE3-438C-8079-C3939ED04CBA}"/>
          </ac:spMkLst>
        </pc:spChg>
        <pc:spChg chg="add mod">
          <ac:chgData name="Pablo Ariel Di Loreto" userId="f2e2087a5759e9cf" providerId="LiveId" clId="{DF20E0CA-D3BB-49C6-A15C-C86EC920C176}" dt="2018-07-28T04:45:03.437" v="2587" actId="20577"/>
          <ac:spMkLst>
            <pc:docMk/>
            <pc:sldMk cId="1715998565" sldId="1673"/>
            <ac:spMk id="3" creationId="{52598262-9DB9-4D5A-BCEF-63D323B8B6C4}"/>
          </ac:spMkLst>
        </pc:spChg>
        <pc:spChg chg="mod">
          <ac:chgData name="Pablo Ariel Di Loreto" userId="f2e2087a5759e9cf" providerId="LiveId" clId="{DF20E0CA-D3BB-49C6-A15C-C86EC920C176}" dt="2018-07-28T04:44:58.658" v="2570" actId="20577"/>
          <ac:spMkLst>
            <pc:docMk/>
            <pc:sldMk cId="1715998565" sldId="1673"/>
            <ac:spMk id="4" creationId="{697B4320-A18A-4CB4-A90A-3D3AE0398F8E}"/>
          </ac:spMkLst>
        </pc:spChg>
        <pc:spChg chg="add mod">
          <ac:chgData name="Pablo Ariel Di Loreto" userId="f2e2087a5759e9cf" providerId="LiveId" clId="{DF20E0CA-D3BB-49C6-A15C-C86EC920C176}" dt="2018-07-28T15:14:46.876" v="4517" actId="20577"/>
          <ac:spMkLst>
            <pc:docMk/>
            <pc:sldMk cId="1715998565" sldId="1673"/>
            <ac:spMk id="5" creationId="{66AEC1C4-259D-4DA3-9F05-0349BEE7D509}"/>
          </ac:spMkLst>
        </pc:spChg>
        <pc:spChg chg="add mod">
          <ac:chgData name="Pablo Ariel Di Loreto" userId="f2e2087a5759e9cf" providerId="LiveId" clId="{DF20E0CA-D3BB-49C6-A15C-C86EC920C176}" dt="2018-07-28T10:58:34.528" v="3764" actId="27636"/>
          <ac:spMkLst>
            <pc:docMk/>
            <pc:sldMk cId="1715998565" sldId="1673"/>
            <ac:spMk id="8" creationId="{157C71A4-DFBC-467C-AB95-1C37DDC69437}"/>
          </ac:spMkLst>
        </pc:spChg>
        <pc:picChg chg="del">
          <ac:chgData name="Pablo Ariel Di Loreto" userId="f2e2087a5759e9cf" providerId="LiveId" clId="{DF20E0CA-D3BB-49C6-A15C-C86EC920C176}" dt="2018-07-28T04:45:04.868" v="2588" actId="478"/>
          <ac:picMkLst>
            <pc:docMk/>
            <pc:sldMk cId="1715998565" sldId="1673"/>
            <ac:picMk id="5122" creationId="{972A5246-6B9D-4DCE-B452-3364894ACC17}"/>
          </ac:picMkLst>
        </pc:picChg>
      </pc:sldChg>
      <pc:sldChg chg="addSp delSp modSp add">
        <pc:chgData name="Pablo Ariel Di Loreto" userId="f2e2087a5759e9cf" providerId="LiveId" clId="{DF20E0CA-D3BB-49C6-A15C-C86EC920C176}" dt="2018-07-28T04:45:49.392" v="2622" actId="20577"/>
        <pc:sldMkLst>
          <pc:docMk/>
          <pc:sldMk cId="2541817197" sldId="1674"/>
        </pc:sldMkLst>
        <pc:spChg chg="del">
          <ac:chgData name="Pablo Ariel Di Loreto" userId="f2e2087a5759e9cf" providerId="LiveId" clId="{DF20E0CA-D3BB-49C6-A15C-C86EC920C176}" dt="2018-07-28T04:45:28.014" v="2592"/>
          <ac:spMkLst>
            <pc:docMk/>
            <pc:sldMk cId="2541817197" sldId="1674"/>
            <ac:spMk id="2" creationId="{B879DCDF-66A5-4553-9914-FB1BE3C24540}"/>
          </ac:spMkLst>
        </pc:spChg>
        <pc:spChg chg="mod">
          <ac:chgData name="Pablo Ariel Di Loreto" userId="f2e2087a5759e9cf" providerId="LiveId" clId="{DF20E0CA-D3BB-49C6-A15C-C86EC920C176}" dt="2018-07-28T04:45:49.392" v="2622" actId="20577"/>
          <ac:spMkLst>
            <pc:docMk/>
            <pc:sldMk cId="2541817197" sldId="1674"/>
            <ac:spMk id="3" creationId="{6CABB814-A58B-4E71-A720-BBB21936F2B4}"/>
          </ac:spMkLst>
        </pc:spChg>
        <pc:picChg chg="add mod">
          <ac:chgData name="Pablo Ariel Di Loreto" userId="f2e2087a5759e9cf" providerId="LiveId" clId="{DF20E0CA-D3BB-49C6-A15C-C86EC920C176}" dt="2018-07-28T04:45:38.655" v="2597" actId="1076"/>
          <ac:picMkLst>
            <pc:docMk/>
            <pc:sldMk cId="2541817197" sldId="1674"/>
            <ac:picMk id="4" creationId="{31B60931-3406-40D3-9B77-519A5791260F}"/>
          </ac:picMkLst>
        </pc:picChg>
      </pc:sldChg>
      <pc:sldChg chg="addSp delSp modSp add">
        <pc:chgData name="Pablo Ariel Di Loreto" userId="f2e2087a5759e9cf" providerId="LiveId" clId="{DF20E0CA-D3BB-49C6-A15C-C86EC920C176}" dt="2018-07-28T14:41:58.916" v="4336" actId="1076"/>
        <pc:sldMkLst>
          <pc:docMk/>
          <pc:sldMk cId="1952613695" sldId="1675"/>
        </pc:sldMkLst>
        <pc:spChg chg="add mod">
          <ac:chgData name="Pablo Ariel Di Loreto" userId="f2e2087a5759e9cf" providerId="LiveId" clId="{DF20E0CA-D3BB-49C6-A15C-C86EC920C176}" dt="2018-07-28T14:41:33.089" v="4328" actId="478"/>
          <ac:spMkLst>
            <pc:docMk/>
            <pc:sldMk cId="1952613695" sldId="1675"/>
            <ac:spMk id="3" creationId="{E827CA8C-1988-45CB-857A-456104F6516B}"/>
          </ac:spMkLst>
        </pc:spChg>
        <pc:spChg chg="mod">
          <ac:chgData name="Pablo Ariel Di Loreto" userId="f2e2087a5759e9cf" providerId="LiveId" clId="{DF20E0CA-D3BB-49C6-A15C-C86EC920C176}" dt="2018-07-28T09:52:59.723" v="2768" actId="20577"/>
          <ac:spMkLst>
            <pc:docMk/>
            <pc:sldMk cId="1952613695" sldId="1675"/>
            <ac:spMk id="4" creationId="{697B4320-A18A-4CB4-A90A-3D3AE0398F8E}"/>
          </ac:spMkLst>
        </pc:spChg>
        <pc:spChg chg="add mod">
          <ac:chgData name="Pablo Ariel Di Loreto" userId="f2e2087a5759e9cf" providerId="LiveId" clId="{DF20E0CA-D3BB-49C6-A15C-C86EC920C176}" dt="2018-07-28T09:53:00.805" v="2769" actId="478"/>
          <ac:spMkLst>
            <pc:docMk/>
            <pc:sldMk cId="1952613695" sldId="1675"/>
            <ac:spMk id="5" creationId="{3D623A2A-4964-4F44-B8F2-C3E2F175F2D6}"/>
          </ac:spMkLst>
        </pc:spChg>
        <pc:spChg chg="add del mod">
          <ac:chgData name="Pablo Ariel Di Loreto" userId="f2e2087a5759e9cf" providerId="LiveId" clId="{DF20E0CA-D3BB-49C6-A15C-C86EC920C176}" dt="2018-07-28T14:41:47.780" v="4333"/>
          <ac:spMkLst>
            <pc:docMk/>
            <pc:sldMk cId="1952613695" sldId="1675"/>
            <ac:spMk id="8" creationId="{28B2C61B-1E12-4E08-B2BA-5479CD3B03A6}"/>
          </ac:spMkLst>
        </pc:spChg>
        <pc:spChg chg="add mod">
          <ac:chgData name="Pablo Ariel Di Loreto" userId="f2e2087a5759e9cf" providerId="LiveId" clId="{DF20E0CA-D3BB-49C6-A15C-C86EC920C176}" dt="2018-07-28T09:54:38.658" v="2772" actId="478"/>
          <ac:spMkLst>
            <pc:docMk/>
            <pc:sldMk cId="1952613695" sldId="1675"/>
            <ac:spMk id="9" creationId="{0E229BC2-07E0-4B89-BE86-42565D9978BA}"/>
          </ac:spMkLst>
        </pc:spChg>
        <pc:graphicFrameChg chg="add del mod">
          <ac:chgData name="Pablo Ariel Di Loreto" userId="f2e2087a5759e9cf" providerId="LiveId" clId="{DF20E0CA-D3BB-49C6-A15C-C86EC920C176}" dt="2018-07-28T14:41:47.780" v="4333"/>
          <ac:graphicFrameMkLst>
            <pc:docMk/>
            <pc:sldMk cId="1952613695" sldId="1675"/>
            <ac:graphicFrameMk id="9" creationId="{0B20489B-E003-4095-93F9-8FB5B12B0E87}"/>
          </ac:graphicFrameMkLst>
        </pc:graphicFrameChg>
        <pc:picChg chg="del">
          <ac:chgData name="Pablo Ariel Di Loreto" userId="f2e2087a5759e9cf" providerId="LiveId" clId="{DF20E0CA-D3BB-49C6-A15C-C86EC920C176}" dt="2018-07-28T09:53:00.805" v="2769" actId="478"/>
          <ac:picMkLst>
            <pc:docMk/>
            <pc:sldMk cId="1952613695" sldId="1675"/>
            <ac:picMk id="3" creationId="{952C15E1-E579-4278-845E-E06DC9D4BAF0}"/>
          </ac:picMkLst>
        </pc:picChg>
        <pc:picChg chg="del mod">
          <ac:chgData name="Pablo Ariel Di Loreto" userId="f2e2087a5759e9cf" providerId="LiveId" clId="{DF20E0CA-D3BB-49C6-A15C-C86EC920C176}" dt="2018-07-28T14:41:43.129" v="4331" actId="478"/>
          <ac:picMkLst>
            <pc:docMk/>
            <pc:sldMk cId="1952613695" sldId="1675"/>
            <ac:picMk id="5" creationId="{C04D6473-6012-4B02-B926-774B35FEDEDB}"/>
          </ac:picMkLst>
        </pc:picChg>
        <pc:picChg chg="del mod">
          <ac:chgData name="Pablo Ariel Di Loreto" userId="f2e2087a5759e9cf" providerId="LiveId" clId="{DF20E0CA-D3BB-49C6-A15C-C86EC920C176}" dt="2018-07-28T09:54:38.658" v="2772" actId="478"/>
          <ac:picMkLst>
            <pc:docMk/>
            <pc:sldMk cId="1952613695" sldId="1675"/>
            <ac:picMk id="6" creationId="{0AB26131-A7FF-4702-A4CB-ED63BF993ED2}"/>
          </ac:picMkLst>
        </pc:picChg>
        <pc:picChg chg="del mod">
          <ac:chgData name="Pablo Ariel Di Loreto" userId="f2e2087a5759e9cf" providerId="LiveId" clId="{DF20E0CA-D3BB-49C6-A15C-C86EC920C176}" dt="2018-07-28T14:41:33.089" v="4328" actId="478"/>
          <ac:picMkLst>
            <pc:docMk/>
            <pc:sldMk cId="1952613695" sldId="1675"/>
            <ac:picMk id="10" creationId="{94ABC9A4-4E08-4CC9-BDA6-C6391B54F22B}"/>
          </ac:picMkLst>
        </pc:picChg>
        <pc:picChg chg="mod">
          <ac:chgData name="Pablo Ariel Di Loreto" userId="f2e2087a5759e9cf" providerId="LiveId" clId="{DF20E0CA-D3BB-49C6-A15C-C86EC920C176}" dt="2018-07-28T14:41:58.916" v="4336" actId="1076"/>
          <ac:picMkLst>
            <pc:docMk/>
            <pc:sldMk cId="1952613695" sldId="1675"/>
            <ac:picMk id="11" creationId="{EFCA112A-3E8F-4D0F-AC55-6E916EB74576}"/>
          </ac:picMkLst>
        </pc:picChg>
      </pc:sldChg>
      <pc:sldChg chg="addSp delSp modSp add">
        <pc:chgData name="Pablo Ariel Di Loreto" userId="f2e2087a5759e9cf" providerId="LiveId" clId="{DF20E0CA-D3BB-49C6-A15C-C86EC920C176}" dt="2018-07-28T14:42:04.026" v="4341" actId="20577"/>
        <pc:sldMkLst>
          <pc:docMk/>
          <pc:sldMk cId="2183729899" sldId="1676"/>
        </pc:sldMkLst>
        <pc:spChg chg="add mod">
          <ac:chgData name="Pablo Ariel Di Loreto" userId="f2e2087a5759e9cf" providerId="LiveId" clId="{DF20E0CA-D3BB-49C6-A15C-C86EC920C176}" dt="2018-07-28T09:55:07.462" v="2777" actId="478"/>
          <ac:spMkLst>
            <pc:docMk/>
            <pc:sldMk cId="2183729899" sldId="1676"/>
            <ac:spMk id="3" creationId="{5B994AC4-5E7F-40D2-B01D-2ABD17A63413}"/>
          </ac:spMkLst>
        </pc:spChg>
        <pc:spChg chg="mod">
          <ac:chgData name="Pablo Ariel Di Loreto" userId="f2e2087a5759e9cf" providerId="LiveId" clId="{DF20E0CA-D3BB-49C6-A15C-C86EC920C176}" dt="2018-07-28T14:42:04.026" v="4341" actId="20577"/>
          <ac:spMkLst>
            <pc:docMk/>
            <pc:sldMk cId="2183729899" sldId="1676"/>
            <ac:spMk id="4" creationId="{697B4320-A18A-4CB4-A90A-3D3AE0398F8E}"/>
          </ac:spMkLst>
        </pc:spChg>
        <pc:picChg chg="mod">
          <ac:chgData name="Pablo Ariel Di Loreto" userId="f2e2087a5759e9cf" providerId="LiveId" clId="{DF20E0CA-D3BB-49C6-A15C-C86EC920C176}" dt="2018-07-28T09:58:15.872" v="2785" actId="1076"/>
          <ac:picMkLst>
            <pc:docMk/>
            <pc:sldMk cId="2183729899" sldId="1676"/>
            <ac:picMk id="5" creationId="{923BDBCC-2699-4531-A516-58C5A9E9C9F3}"/>
          </ac:picMkLst>
        </pc:picChg>
        <pc:picChg chg="del">
          <ac:chgData name="Pablo Ariel Di Loreto" userId="f2e2087a5759e9cf" providerId="LiveId" clId="{DF20E0CA-D3BB-49C6-A15C-C86EC920C176}" dt="2018-07-28T09:55:07.462" v="2777" actId="478"/>
          <ac:picMkLst>
            <pc:docMk/>
            <pc:sldMk cId="2183729899" sldId="1676"/>
            <ac:picMk id="10" creationId="{94ABC9A4-4E08-4CC9-BDA6-C6391B54F22B}"/>
          </ac:picMkLst>
        </pc:picChg>
      </pc:sldChg>
      <pc:sldChg chg="addSp delSp modSp add modAnim">
        <pc:chgData name="Pablo Ariel Di Loreto" userId="f2e2087a5759e9cf" providerId="LiveId" clId="{DF20E0CA-D3BB-49C6-A15C-C86EC920C176}" dt="2018-07-28T09:59:58.318" v="2843" actId="20577"/>
        <pc:sldMkLst>
          <pc:docMk/>
          <pc:sldMk cId="3606622090" sldId="1677"/>
        </pc:sldMkLst>
        <pc:spChg chg="mod">
          <ac:chgData name="Pablo Ariel Di Loreto" userId="f2e2087a5759e9cf" providerId="LiveId" clId="{DF20E0CA-D3BB-49C6-A15C-C86EC920C176}" dt="2018-07-28T09:59:35.109" v="2790" actId="27636"/>
          <ac:spMkLst>
            <pc:docMk/>
            <pc:sldMk cId="3606622090" sldId="1677"/>
            <ac:spMk id="2" creationId="{4926935E-7CE3-438C-8079-C3939ED04CBA}"/>
          </ac:spMkLst>
        </pc:spChg>
        <pc:spChg chg="mod">
          <ac:chgData name="Pablo Ariel Di Loreto" userId="f2e2087a5759e9cf" providerId="LiveId" clId="{DF20E0CA-D3BB-49C6-A15C-C86EC920C176}" dt="2018-07-28T09:59:58.318" v="2843" actId="20577"/>
          <ac:spMkLst>
            <pc:docMk/>
            <pc:sldMk cId="3606622090" sldId="1677"/>
            <ac:spMk id="4" creationId="{697B4320-A18A-4CB4-A90A-3D3AE0398F8E}"/>
          </ac:spMkLst>
        </pc:spChg>
        <pc:spChg chg="add mod">
          <ac:chgData name="Pablo Ariel Di Loreto" userId="f2e2087a5759e9cf" providerId="LiveId" clId="{DF20E0CA-D3BB-49C6-A15C-C86EC920C176}" dt="2018-07-28T09:59:48.982" v="2800" actId="27636"/>
          <ac:spMkLst>
            <pc:docMk/>
            <pc:sldMk cId="3606622090" sldId="1677"/>
            <ac:spMk id="5" creationId="{0FFE5E5B-B8A3-4327-89C6-FCA98CF90288}"/>
          </ac:spMkLst>
        </pc:spChg>
        <pc:picChg chg="del">
          <ac:chgData name="Pablo Ariel Di Loreto" userId="f2e2087a5759e9cf" providerId="LiveId" clId="{DF20E0CA-D3BB-49C6-A15C-C86EC920C176}" dt="2018-07-28T09:59:36.102" v="2791" actId="478"/>
          <ac:picMkLst>
            <pc:docMk/>
            <pc:sldMk cId="3606622090" sldId="1677"/>
            <ac:picMk id="3074" creationId="{7ACC0095-60AD-405C-9B46-FFE93CD0F013}"/>
          </ac:picMkLst>
        </pc:picChg>
      </pc:sldChg>
      <pc:sldChg chg="add">
        <pc:chgData name="Pablo Ariel Di Loreto" userId="f2e2087a5759e9cf" providerId="LiveId" clId="{DF20E0CA-D3BB-49C6-A15C-C86EC920C176}" dt="2018-07-28T10:24:16.199" v="3030"/>
        <pc:sldMkLst>
          <pc:docMk/>
          <pc:sldMk cId="1334145332" sldId="1678"/>
        </pc:sldMkLst>
      </pc:sldChg>
      <pc:sldChg chg="modSp add">
        <pc:chgData name="Pablo Ariel Di Loreto" userId="f2e2087a5759e9cf" providerId="LiveId" clId="{DF20E0CA-D3BB-49C6-A15C-C86EC920C176}" dt="2018-07-28T10:24:38.547" v="3088" actId="20577"/>
        <pc:sldMkLst>
          <pc:docMk/>
          <pc:sldMk cId="1982476092" sldId="1679"/>
        </pc:sldMkLst>
        <pc:spChg chg="mod">
          <ac:chgData name="Pablo Ariel Di Loreto" userId="f2e2087a5759e9cf" providerId="LiveId" clId="{DF20E0CA-D3BB-49C6-A15C-C86EC920C176}" dt="2018-07-28T10:24:38.547" v="3088" actId="20577"/>
          <ac:spMkLst>
            <pc:docMk/>
            <pc:sldMk cId="1982476092" sldId="1679"/>
            <ac:spMk id="2" creationId="{155F74DA-7E99-407F-AB0A-526B6CB400A8}"/>
          </ac:spMkLst>
        </pc:spChg>
      </pc:sldChg>
      <pc:sldChg chg="addSp delSp modSp add del modAnim">
        <pc:chgData name="Pablo Ariel Di Loreto" userId="f2e2087a5759e9cf" providerId="LiveId" clId="{DF20E0CA-D3BB-49C6-A15C-C86EC920C176}" dt="2018-08-04T12:39:04.742" v="4974"/>
        <pc:sldMkLst>
          <pc:docMk/>
          <pc:sldMk cId="2097326313" sldId="1680"/>
        </pc:sldMkLst>
        <pc:spChg chg="del">
          <ac:chgData name="Pablo Ariel Di Loreto" userId="f2e2087a5759e9cf" providerId="LiveId" clId="{DF20E0CA-D3BB-49C6-A15C-C86EC920C176}" dt="2018-07-28T10:37:28.182" v="3134"/>
          <ac:spMkLst>
            <pc:docMk/>
            <pc:sldMk cId="2097326313" sldId="1680"/>
            <ac:spMk id="2" creationId="{5C1580DE-899C-4F64-B5C1-BD139A4AFCFF}"/>
          </ac:spMkLst>
        </pc:spChg>
        <pc:spChg chg="del">
          <ac:chgData name="Pablo Ariel Di Loreto" userId="f2e2087a5759e9cf" providerId="LiveId" clId="{DF20E0CA-D3BB-49C6-A15C-C86EC920C176}" dt="2018-07-28T10:37:28.182" v="3134"/>
          <ac:spMkLst>
            <pc:docMk/>
            <pc:sldMk cId="2097326313" sldId="1680"/>
            <ac:spMk id="3" creationId="{18C2CECE-B7D6-415F-8F26-24DEF659F635}"/>
          </ac:spMkLst>
        </pc:spChg>
        <pc:spChg chg="mod">
          <ac:chgData name="Pablo Ariel Di Loreto" userId="f2e2087a5759e9cf" providerId="LiveId" clId="{DF20E0CA-D3BB-49C6-A15C-C86EC920C176}" dt="2018-07-28T10:36:54.463" v="3132" actId="20577"/>
          <ac:spMkLst>
            <pc:docMk/>
            <pc:sldMk cId="2097326313" sldId="1680"/>
            <ac:spMk id="4" creationId="{3F38DA60-356E-475A-89D5-109ED6F222DA}"/>
          </ac:spMkLst>
        </pc:spChg>
        <pc:spChg chg="add del mod">
          <ac:chgData name="Pablo Ariel Di Loreto" userId="f2e2087a5759e9cf" providerId="LiveId" clId="{DF20E0CA-D3BB-49C6-A15C-C86EC920C176}" dt="2018-07-28T10:37:51.909" v="3138"/>
          <ac:spMkLst>
            <pc:docMk/>
            <pc:sldMk cId="2097326313" sldId="1680"/>
            <ac:spMk id="5" creationId="{EAC4F2DA-8131-4810-9D90-F9BECC71EC35}"/>
          </ac:spMkLst>
        </pc:spChg>
        <pc:picChg chg="add">
          <ac:chgData name="Pablo Ariel Di Loreto" userId="f2e2087a5759e9cf" providerId="LiveId" clId="{DF20E0CA-D3BB-49C6-A15C-C86EC920C176}" dt="2018-07-28T15:52:37.904" v="4766"/>
          <ac:picMkLst>
            <pc:docMk/>
            <pc:sldMk cId="2097326313" sldId="1680"/>
            <ac:picMk id="5" creationId="{64DA069F-81FD-4F27-BC95-50AFB97C490F}"/>
          </ac:picMkLst>
        </pc:picChg>
        <pc:picChg chg="add mod">
          <ac:chgData name="Pablo Ariel Di Loreto" userId="f2e2087a5759e9cf" providerId="LiveId" clId="{DF20E0CA-D3BB-49C6-A15C-C86EC920C176}" dt="2018-07-28T10:37:57.962" v="3141" actId="1076"/>
          <ac:picMkLst>
            <pc:docMk/>
            <pc:sldMk cId="2097326313" sldId="1680"/>
            <ac:picMk id="6" creationId="{7E8ED808-1455-4BB2-A0BA-D5B12577C911}"/>
          </ac:picMkLst>
        </pc:picChg>
      </pc:sldChg>
      <pc:sldChg chg="addSp modSp add del">
        <pc:chgData name="Pablo Ariel Di Loreto" userId="f2e2087a5759e9cf" providerId="LiveId" clId="{DF20E0CA-D3BB-49C6-A15C-C86EC920C176}" dt="2018-08-04T12:39:04.742" v="4974"/>
        <pc:sldMkLst>
          <pc:docMk/>
          <pc:sldMk cId="3870912901" sldId="1681"/>
        </pc:sldMkLst>
        <pc:spChg chg="mod">
          <ac:chgData name="Pablo Ariel Di Loreto" userId="f2e2087a5759e9cf" providerId="LiveId" clId="{DF20E0CA-D3BB-49C6-A15C-C86EC920C176}" dt="2018-07-28T10:43:07.726" v="3369" actId="255"/>
          <ac:spMkLst>
            <pc:docMk/>
            <pc:sldMk cId="3870912901" sldId="1681"/>
            <ac:spMk id="2" creationId="{5C1580DE-899C-4F64-B5C1-BD139A4AFCFF}"/>
          </ac:spMkLst>
        </pc:spChg>
        <pc:spChg chg="mod">
          <ac:chgData name="Pablo Ariel Di Loreto" userId="f2e2087a5759e9cf" providerId="LiveId" clId="{DF20E0CA-D3BB-49C6-A15C-C86EC920C176}" dt="2018-07-28T10:43:10.902" v="3370" actId="255"/>
          <ac:spMkLst>
            <pc:docMk/>
            <pc:sldMk cId="3870912901" sldId="1681"/>
            <ac:spMk id="3" creationId="{18C2CECE-B7D6-415F-8F26-24DEF659F635}"/>
          </ac:spMkLst>
        </pc:spChg>
        <pc:picChg chg="add">
          <ac:chgData name="Pablo Ariel Di Loreto" userId="f2e2087a5759e9cf" providerId="LiveId" clId="{DF20E0CA-D3BB-49C6-A15C-C86EC920C176}" dt="2018-07-28T15:52:40.004" v="4767"/>
          <ac:picMkLst>
            <pc:docMk/>
            <pc:sldMk cId="3870912901" sldId="1681"/>
            <ac:picMk id="5" creationId="{26353CFC-BC83-4778-8DA3-F3FD90F73669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2446862345" sldId="1682"/>
        </pc:sldMkLst>
        <pc:spChg chg="mod">
          <ac:chgData name="Pablo Ariel Di Loreto" userId="f2e2087a5759e9cf" providerId="LiveId" clId="{DF20E0CA-D3BB-49C6-A15C-C86EC920C176}" dt="2018-07-28T10:42:52.060" v="3359" actId="255"/>
          <ac:spMkLst>
            <pc:docMk/>
            <pc:sldMk cId="2446862345" sldId="1682"/>
            <ac:spMk id="2" creationId="{5C1580DE-899C-4F64-B5C1-BD139A4AFCFF}"/>
          </ac:spMkLst>
        </pc:spChg>
        <pc:spChg chg="del mod">
          <ac:chgData name="Pablo Ariel Di Loreto" userId="f2e2087a5759e9cf" providerId="LiveId" clId="{DF20E0CA-D3BB-49C6-A15C-C86EC920C176}" dt="2018-07-28T10:40:26.200" v="3238"/>
          <ac:spMkLst>
            <pc:docMk/>
            <pc:sldMk cId="2446862345" sldId="1682"/>
            <ac:spMk id="3" creationId="{18C2CECE-B7D6-415F-8F26-24DEF659F635}"/>
          </ac:spMkLst>
        </pc:spChg>
        <pc:spChg chg="mod">
          <ac:chgData name="Pablo Ariel Di Loreto" userId="f2e2087a5759e9cf" providerId="LiveId" clId="{DF20E0CA-D3BB-49C6-A15C-C86EC920C176}" dt="2018-07-28T10:41:44.200" v="3284" actId="20577"/>
          <ac:spMkLst>
            <pc:docMk/>
            <pc:sldMk cId="2446862345" sldId="1682"/>
            <ac:spMk id="4" creationId="{3F38DA60-356E-475A-89D5-109ED6F222DA}"/>
          </ac:spMkLst>
        </pc:spChg>
        <pc:spChg chg="add del mod">
          <ac:chgData name="Pablo Ariel Di Loreto" userId="f2e2087a5759e9cf" providerId="LiveId" clId="{DF20E0CA-D3BB-49C6-A15C-C86EC920C176}" dt="2018-07-28T10:41:39.650" v="3270"/>
          <ac:spMkLst>
            <pc:docMk/>
            <pc:sldMk cId="2446862345" sldId="1682"/>
            <ac:spMk id="9" creationId="{13055B74-A80B-4C4C-8822-F5DDB8D2354E}"/>
          </ac:spMkLst>
        </pc:spChg>
        <pc:spChg chg="add mod">
          <ac:chgData name="Pablo Ariel Di Loreto" userId="f2e2087a5759e9cf" providerId="LiveId" clId="{DF20E0CA-D3BB-49C6-A15C-C86EC920C176}" dt="2018-07-28T10:42:52.455" v="3368" actId="255"/>
          <ac:spMkLst>
            <pc:docMk/>
            <pc:sldMk cId="2446862345" sldId="1682"/>
            <ac:spMk id="10" creationId="{5B29B6F4-1A66-413A-BE29-31E078D0F63C}"/>
          </ac:spMkLst>
        </pc:spChg>
        <pc:spChg chg="add mod">
          <ac:chgData name="Pablo Ariel Di Loreto" userId="f2e2087a5759e9cf" providerId="LiveId" clId="{DF20E0CA-D3BB-49C6-A15C-C86EC920C176}" dt="2018-07-28T10:42:50.339" v="3353" actId="20577"/>
          <ac:spMkLst>
            <pc:docMk/>
            <pc:sldMk cId="2446862345" sldId="1682"/>
            <ac:spMk id="11" creationId="{E7244B6A-26F8-4AAC-AF10-86E020E06C67}"/>
          </ac:spMkLst>
        </pc:spChg>
        <pc:spChg chg="add mod">
          <ac:chgData name="Pablo Ariel Di Loreto" userId="f2e2087a5759e9cf" providerId="LiveId" clId="{DF20E0CA-D3BB-49C6-A15C-C86EC920C176}" dt="2018-07-28T10:42:50.612" v="3354" actId="20577"/>
          <ac:spMkLst>
            <pc:docMk/>
            <pc:sldMk cId="2446862345" sldId="1682"/>
            <ac:spMk id="12" creationId="{F2223A7E-22D6-4153-A30D-AD50AA80364B}"/>
          </ac:spMkLst>
        </pc:spChg>
        <pc:picChg chg="add del mod">
          <ac:chgData name="Pablo Ariel Di Loreto" userId="f2e2087a5759e9cf" providerId="LiveId" clId="{DF20E0CA-D3BB-49C6-A15C-C86EC920C176}" dt="2018-07-28T10:41:34.616" v="3269" actId="478"/>
          <ac:picMkLst>
            <pc:docMk/>
            <pc:sldMk cId="2446862345" sldId="1682"/>
            <ac:picMk id="5" creationId="{B7D8089E-AAB8-42FB-9480-E193544C193D}"/>
          </ac:picMkLst>
        </pc:picChg>
        <pc:picChg chg="add del mod">
          <ac:chgData name="Pablo Ariel Di Loreto" userId="f2e2087a5759e9cf" providerId="LiveId" clId="{DF20E0CA-D3BB-49C6-A15C-C86EC920C176}" dt="2018-07-28T10:41:34.040" v="3268" actId="478"/>
          <ac:picMkLst>
            <pc:docMk/>
            <pc:sldMk cId="2446862345" sldId="1682"/>
            <ac:picMk id="6" creationId="{FC899FB0-97C3-4772-9A09-1DB4488111CE}"/>
          </ac:picMkLst>
        </pc:picChg>
        <pc:picChg chg="add">
          <ac:chgData name="Pablo Ariel Di Loreto" userId="f2e2087a5759e9cf" providerId="LiveId" clId="{DF20E0CA-D3BB-49C6-A15C-C86EC920C176}" dt="2018-07-28T15:52:47.923" v="4769"/>
          <ac:picMkLst>
            <pc:docMk/>
            <pc:sldMk cId="2446862345" sldId="1682"/>
            <ac:picMk id="7" creationId="{44EF48F3-7805-4782-87A2-8E3C18F89AA1}"/>
          </ac:picMkLst>
        </pc:picChg>
        <pc:picChg chg="add del">
          <ac:chgData name="Pablo Ariel Di Loreto" userId="f2e2087a5759e9cf" providerId="LiveId" clId="{DF20E0CA-D3BB-49C6-A15C-C86EC920C176}" dt="2018-07-28T10:41:26.696" v="3246"/>
          <ac:picMkLst>
            <pc:docMk/>
            <pc:sldMk cId="2446862345" sldId="1682"/>
            <ac:picMk id="7" creationId="{48F2BD32-A5B5-4330-BCA0-B40F892F08F4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1954992741" sldId="1683"/>
        </pc:sldMkLst>
        <pc:spChg chg="mod">
          <ac:chgData name="Pablo Ariel Di Loreto" userId="f2e2087a5759e9cf" providerId="LiveId" clId="{DF20E0CA-D3BB-49C6-A15C-C86EC920C176}" dt="2018-07-28T10:44:38.996" v="3427" actId="255"/>
          <ac:spMkLst>
            <pc:docMk/>
            <pc:sldMk cId="1954992741" sldId="1683"/>
            <ac:spMk id="2" creationId="{5C1580DE-899C-4F64-B5C1-BD139A4AFCFF}"/>
          </ac:spMkLst>
        </pc:spChg>
        <pc:spChg chg="del mod">
          <ac:chgData name="Pablo Ariel Di Loreto" userId="f2e2087a5759e9cf" providerId="LiveId" clId="{DF20E0CA-D3BB-49C6-A15C-C86EC920C176}" dt="2018-07-28T10:44:14.923" v="3417"/>
          <ac:spMkLst>
            <pc:docMk/>
            <pc:sldMk cId="1954992741" sldId="1683"/>
            <ac:spMk id="3" creationId="{18C2CECE-B7D6-415F-8F26-24DEF659F635}"/>
          </ac:spMkLst>
        </pc:spChg>
        <pc:spChg chg="mod">
          <ac:chgData name="Pablo Ariel Di Loreto" userId="f2e2087a5759e9cf" providerId="LiveId" clId="{DF20E0CA-D3BB-49C6-A15C-C86EC920C176}" dt="2018-07-28T10:43:32.595" v="3398" actId="20577"/>
          <ac:spMkLst>
            <pc:docMk/>
            <pc:sldMk cId="1954992741" sldId="1683"/>
            <ac:spMk id="4" creationId="{3F38DA60-356E-475A-89D5-109ED6F222DA}"/>
          </ac:spMkLst>
        </pc:spChg>
        <pc:picChg chg="add mod">
          <ac:chgData name="Pablo Ariel Di Loreto" userId="f2e2087a5759e9cf" providerId="LiveId" clId="{DF20E0CA-D3BB-49C6-A15C-C86EC920C176}" dt="2018-07-28T10:44:16.708" v="3418" actId="1076"/>
          <ac:picMkLst>
            <pc:docMk/>
            <pc:sldMk cId="1954992741" sldId="1683"/>
            <ac:picMk id="5" creationId="{FD6A6D73-98F0-4703-9E0A-CB7FECEFB8D0}"/>
          </ac:picMkLst>
        </pc:picChg>
        <pc:picChg chg="add mod">
          <ac:chgData name="Pablo Ariel Di Loreto" userId="f2e2087a5759e9cf" providerId="LiveId" clId="{DF20E0CA-D3BB-49C6-A15C-C86EC920C176}" dt="2018-07-28T10:44:27.208" v="3422" actId="1076"/>
          <ac:picMkLst>
            <pc:docMk/>
            <pc:sldMk cId="1954992741" sldId="1683"/>
            <ac:picMk id="6" creationId="{A1ED5A1C-2C22-4A9C-BA55-9DEDDEF3EECD}"/>
          </ac:picMkLst>
        </pc:picChg>
        <pc:picChg chg="add">
          <ac:chgData name="Pablo Ariel Di Loreto" userId="f2e2087a5759e9cf" providerId="LiveId" clId="{DF20E0CA-D3BB-49C6-A15C-C86EC920C176}" dt="2018-07-28T15:52:46.947" v="4768"/>
          <ac:picMkLst>
            <pc:docMk/>
            <pc:sldMk cId="1954992741" sldId="1683"/>
            <ac:picMk id="7" creationId="{268CDC6C-02CB-43D5-92E8-384B837EC934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4056457732" sldId="1684"/>
        </pc:sldMkLst>
        <pc:spChg chg="del">
          <ac:chgData name="Pablo Ariel Di Loreto" userId="f2e2087a5759e9cf" providerId="LiveId" clId="{DF20E0CA-D3BB-49C6-A15C-C86EC920C176}" dt="2018-07-28T10:47:25.173" v="3450"/>
          <ac:spMkLst>
            <pc:docMk/>
            <pc:sldMk cId="4056457732" sldId="1684"/>
            <ac:spMk id="3" creationId="{8E81529A-BD81-42D0-8CEC-5545A6E49938}"/>
          </ac:spMkLst>
        </pc:spChg>
        <pc:picChg chg="add mod">
          <ac:chgData name="Pablo Ariel Di Loreto" userId="f2e2087a5759e9cf" providerId="LiveId" clId="{DF20E0CA-D3BB-49C6-A15C-C86EC920C176}" dt="2018-07-28T10:47:29.852" v="3453" actId="1076"/>
          <ac:picMkLst>
            <pc:docMk/>
            <pc:sldMk cId="4056457732" sldId="1684"/>
            <ac:picMk id="2" creationId="{4057C449-411E-4FCE-A9DF-D65A9ADAEEE4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2791271803" sldId="1685"/>
        </pc:sldMkLst>
        <pc:spChg chg="add del mod">
          <ac:chgData name="Pablo Ariel Di Loreto" userId="f2e2087a5759e9cf" providerId="LiveId" clId="{DF20E0CA-D3BB-49C6-A15C-C86EC920C176}" dt="2018-07-28T10:51:55.382" v="3563"/>
          <ac:spMkLst>
            <pc:docMk/>
            <pc:sldMk cId="2791271803" sldId="1685"/>
            <ac:spMk id="3" creationId="{27A50BD5-57A4-4C9C-A2F9-86B8634D9F78}"/>
          </ac:spMkLst>
        </pc:spChg>
        <pc:spChg chg="mod">
          <ac:chgData name="Pablo Ariel Di Loreto" userId="f2e2087a5759e9cf" providerId="LiveId" clId="{DF20E0CA-D3BB-49C6-A15C-C86EC920C176}" dt="2018-07-28T10:51:53.540" v="3561" actId="20577"/>
          <ac:spMkLst>
            <pc:docMk/>
            <pc:sldMk cId="2791271803" sldId="1685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0:51:59.253" v="3566" actId="1076"/>
          <ac:picMkLst>
            <pc:docMk/>
            <pc:sldMk cId="2791271803" sldId="1685"/>
            <ac:picMk id="5" creationId="{A57A0F19-034B-4624-A9E0-BF64A54345AA}"/>
          </ac:picMkLst>
        </pc:picChg>
        <pc:picChg chg="del">
          <ac:chgData name="Pablo Ariel Di Loreto" userId="f2e2087a5759e9cf" providerId="LiveId" clId="{DF20E0CA-D3BB-49C6-A15C-C86EC920C176}" dt="2018-07-28T10:51:54.566" v="3562" actId="478"/>
          <ac:picMkLst>
            <pc:docMk/>
            <pc:sldMk cId="2791271803" sldId="1685"/>
            <ac:picMk id="6" creationId="{449D8DE6-F507-47E2-B561-548C42786DE1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3648329820" sldId="1686"/>
        </pc:sldMkLst>
        <pc:spChg chg="add del mod">
          <ac:chgData name="Pablo Ariel Di Loreto" userId="f2e2087a5759e9cf" providerId="LiveId" clId="{DF20E0CA-D3BB-49C6-A15C-C86EC920C176}" dt="2018-07-28T10:52:30.975" v="3587"/>
          <ac:spMkLst>
            <pc:docMk/>
            <pc:sldMk cId="3648329820" sldId="1686"/>
            <ac:spMk id="3" creationId="{82FA6E62-94BE-4680-BC5B-3FE107C4E100}"/>
          </ac:spMkLst>
        </pc:spChg>
        <pc:spChg chg="mod">
          <ac:chgData name="Pablo Ariel Di Loreto" userId="f2e2087a5759e9cf" providerId="LiveId" clId="{DF20E0CA-D3BB-49C6-A15C-C86EC920C176}" dt="2018-07-28T10:52:28.854" v="3585" actId="20577"/>
          <ac:spMkLst>
            <pc:docMk/>
            <pc:sldMk cId="3648329820" sldId="1686"/>
            <ac:spMk id="4" creationId="{697B4320-A18A-4CB4-A90A-3D3AE0398F8E}"/>
          </ac:spMkLst>
        </pc:spChg>
        <pc:picChg chg="del">
          <ac:chgData name="Pablo Ariel Di Loreto" userId="f2e2087a5759e9cf" providerId="LiveId" clId="{DF20E0CA-D3BB-49C6-A15C-C86EC920C176}" dt="2018-07-28T10:52:30.100" v="3586" actId="478"/>
          <ac:picMkLst>
            <pc:docMk/>
            <pc:sldMk cId="3648329820" sldId="1686"/>
            <ac:picMk id="5" creationId="{A57A0F19-034B-4624-A9E0-BF64A54345AA}"/>
          </ac:picMkLst>
        </pc:picChg>
        <pc:picChg chg="add mod">
          <ac:chgData name="Pablo Ariel Di Loreto" userId="f2e2087a5759e9cf" providerId="LiveId" clId="{DF20E0CA-D3BB-49C6-A15C-C86EC920C176}" dt="2018-07-28T10:52:34.925" v="3590" actId="1076"/>
          <ac:picMkLst>
            <pc:docMk/>
            <pc:sldMk cId="3648329820" sldId="1686"/>
            <ac:picMk id="6" creationId="{EB915ECD-E577-4F56-BE49-AC1E75DE42EF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1869944619" sldId="1687"/>
        </pc:sldMkLst>
        <pc:spChg chg="add del mod">
          <ac:chgData name="Pablo Ariel Di Loreto" userId="f2e2087a5759e9cf" providerId="LiveId" clId="{DF20E0CA-D3BB-49C6-A15C-C86EC920C176}" dt="2018-07-28T10:53:09.503" v="3625"/>
          <ac:spMkLst>
            <pc:docMk/>
            <pc:sldMk cId="1869944619" sldId="1687"/>
            <ac:spMk id="3" creationId="{02D6D16A-7058-40BC-925A-0145CACC0025}"/>
          </ac:spMkLst>
        </pc:spChg>
        <pc:spChg chg="mod">
          <ac:chgData name="Pablo Ariel Di Loreto" userId="f2e2087a5759e9cf" providerId="LiveId" clId="{DF20E0CA-D3BB-49C6-A15C-C86EC920C176}" dt="2018-07-28T10:53:07.440" v="3623" actId="20577"/>
          <ac:spMkLst>
            <pc:docMk/>
            <pc:sldMk cId="1869944619" sldId="1687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0:53:13.944" v="3628" actId="1076"/>
          <ac:picMkLst>
            <pc:docMk/>
            <pc:sldMk cId="1869944619" sldId="1687"/>
            <ac:picMk id="5" creationId="{A0AACF1B-1D85-461C-B6B4-240015D8101C}"/>
          </ac:picMkLst>
        </pc:picChg>
        <pc:picChg chg="del">
          <ac:chgData name="Pablo Ariel Di Loreto" userId="f2e2087a5759e9cf" providerId="LiveId" clId="{DF20E0CA-D3BB-49C6-A15C-C86EC920C176}" dt="2018-07-28T10:53:08.565" v="3624" actId="478"/>
          <ac:picMkLst>
            <pc:docMk/>
            <pc:sldMk cId="1869944619" sldId="1687"/>
            <ac:picMk id="6" creationId="{EB915ECD-E577-4F56-BE49-AC1E75DE42EF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9:04.742" v="4974"/>
        <pc:sldMkLst>
          <pc:docMk/>
          <pc:sldMk cId="719405917" sldId="1688"/>
        </pc:sldMkLst>
        <pc:spChg chg="add del mod">
          <ac:chgData name="Pablo Ariel Di Loreto" userId="f2e2087a5759e9cf" providerId="LiveId" clId="{DF20E0CA-D3BB-49C6-A15C-C86EC920C176}" dt="2018-07-28T10:53:44.570" v="3663"/>
          <ac:spMkLst>
            <pc:docMk/>
            <pc:sldMk cId="719405917" sldId="1688"/>
            <ac:spMk id="3" creationId="{4F83E594-9E4C-4EC0-8E99-37FAF347D863}"/>
          </ac:spMkLst>
        </pc:spChg>
        <pc:spChg chg="mod">
          <ac:chgData name="Pablo Ariel Di Loreto" userId="f2e2087a5759e9cf" providerId="LiveId" clId="{DF20E0CA-D3BB-49C6-A15C-C86EC920C176}" dt="2018-07-28T10:53:42.353" v="3661" actId="20577"/>
          <ac:spMkLst>
            <pc:docMk/>
            <pc:sldMk cId="719405917" sldId="1688"/>
            <ac:spMk id="4" creationId="{697B4320-A18A-4CB4-A90A-3D3AE0398F8E}"/>
          </ac:spMkLst>
        </pc:spChg>
        <pc:picChg chg="del">
          <ac:chgData name="Pablo Ariel Di Loreto" userId="f2e2087a5759e9cf" providerId="LiveId" clId="{DF20E0CA-D3BB-49C6-A15C-C86EC920C176}" dt="2018-07-28T10:53:43.748" v="3662" actId="478"/>
          <ac:picMkLst>
            <pc:docMk/>
            <pc:sldMk cId="719405917" sldId="1688"/>
            <ac:picMk id="5" creationId="{A0AACF1B-1D85-461C-B6B4-240015D8101C}"/>
          </ac:picMkLst>
        </pc:picChg>
        <pc:picChg chg="add mod">
          <ac:chgData name="Pablo Ariel Di Loreto" userId="f2e2087a5759e9cf" providerId="LiveId" clId="{DF20E0CA-D3BB-49C6-A15C-C86EC920C176}" dt="2018-07-28T10:53:48.520" v="3666" actId="1076"/>
          <ac:picMkLst>
            <pc:docMk/>
            <pc:sldMk cId="719405917" sldId="1688"/>
            <ac:picMk id="6" creationId="{C3D63EFA-D2F2-4F18-8BDE-CE6D24B35A6D}"/>
          </ac:picMkLst>
        </pc:picChg>
      </pc:sldChg>
      <pc:sldChg chg="add del ord">
        <pc:chgData name="Pablo Ariel Di Loreto" userId="f2e2087a5759e9cf" providerId="LiveId" clId="{DF20E0CA-D3BB-49C6-A15C-C86EC920C176}" dt="2018-08-04T12:39:04.742" v="4974"/>
        <pc:sldMkLst>
          <pc:docMk/>
          <pc:sldMk cId="2931847259" sldId="1689"/>
        </pc:sldMkLst>
      </pc:sldChg>
      <pc:sldChg chg="addSp delSp modSp add">
        <pc:chgData name="Pablo Ariel Di Loreto" userId="f2e2087a5759e9cf" providerId="LiveId" clId="{DF20E0CA-D3BB-49C6-A15C-C86EC920C176}" dt="2018-07-28T11:05:36.196" v="3842" actId="1076"/>
        <pc:sldMkLst>
          <pc:docMk/>
          <pc:sldMk cId="1104469292" sldId="1690"/>
        </pc:sldMkLst>
        <pc:spChg chg="add del mod">
          <ac:chgData name="Pablo Ariel Di Loreto" userId="f2e2087a5759e9cf" providerId="LiveId" clId="{DF20E0CA-D3BB-49C6-A15C-C86EC920C176}" dt="2018-07-28T11:05:30.357" v="3839"/>
          <ac:spMkLst>
            <pc:docMk/>
            <pc:sldMk cId="1104469292" sldId="1690"/>
            <ac:spMk id="3" creationId="{D03D5D87-512D-4379-A3AE-5AD349193D0B}"/>
          </ac:spMkLst>
        </pc:spChg>
        <pc:picChg chg="del">
          <ac:chgData name="Pablo Ariel Di Loreto" userId="f2e2087a5759e9cf" providerId="LiveId" clId="{DF20E0CA-D3BB-49C6-A15C-C86EC920C176}" dt="2018-07-28T11:04:28.340" v="3838"/>
          <ac:picMkLst>
            <pc:docMk/>
            <pc:sldMk cId="1104469292" sldId="1690"/>
            <ac:picMk id="2" creationId="{CFE2DF5C-1533-433B-AA10-AC1467781A4F}"/>
          </ac:picMkLst>
        </pc:picChg>
        <pc:picChg chg="add mod">
          <ac:chgData name="Pablo Ariel Di Loreto" userId="f2e2087a5759e9cf" providerId="LiveId" clId="{DF20E0CA-D3BB-49C6-A15C-C86EC920C176}" dt="2018-07-28T11:05:36.196" v="3842" actId="1076"/>
          <ac:picMkLst>
            <pc:docMk/>
            <pc:sldMk cId="1104469292" sldId="1690"/>
            <ac:picMk id="5" creationId="{08C31AA7-FEB6-4C55-A727-A8F2AC2135F7}"/>
          </ac:picMkLst>
        </pc:picChg>
      </pc:sldChg>
      <pc:sldChg chg="addSp delSp modSp add ord">
        <pc:chgData name="Pablo Ariel Di Loreto" userId="f2e2087a5759e9cf" providerId="LiveId" clId="{DF20E0CA-D3BB-49C6-A15C-C86EC920C176}" dt="2018-07-28T11:16:22.439" v="4120" actId="20577"/>
        <pc:sldMkLst>
          <pc:docMk/>
          <pc:sldMk cId="3243348801" sldId="1691"/>
        </pc:sldMkLst>
        <pc:spChg chg="add del mod">
          <ac:chgData name="Pablo Ariel Di Loreto" userId="f2e2087a5759e9cf" providerId="LiveId" clId="{DF20E0CA-D3BB-49C6-A15C-C86EC920C176}" dt="2018-07-28T11:07:11.821" v="3875"/>
          <ac:spMkLst>
            <pc:docMk/>
            <pc:sldMk cId="3243348801" sldId="1691"/>
            <ac:spMk id="3" creationId="{257A44CA-5649-4410-9D24-D38B67956338}"/>
          </ac:spMkLst>
        </pc:spChg>
        <pc:spChg chg="mod">
          <ac:chgData name="Pablo Ariel Di Loreto" userId="f2e2087a5759e9cf" providerId="LiveId" clId="{DF20E0CA-D3BB-49C6-A15C-C86EC920C176}" dt="2018-07-28T11:16:22.439" v="4120" actId="20577"/>
          <ac:spMkLst>
            <pc:docMk/>
            <pc:sldMk cId="3243348801" sldId="1691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1:16:03.883" v="4071"/>
          <ac:spMkLst>
            <pc:docMk/>
            <pc:sldMk cId="3243348801" sldId="1691"/>
            <ac:spMk id="7" creationId="{918AC906-6016-43B9-8F9C-5DFCA15A854A}"/>
          </ac:spMkLst>
        </pc:spChg>
        <pc:picChg chg="del">
          <ac:chgData name="Pablo Ariel Di Loreto" userId="f2e2087a5759e9cf" providerId="LiveId" clId="{DF20E0CA-D3BB-49C6-A15C-C86EC920C176}" dt="2018-07-28T11:07:10.797" v="3874" actId="478"/>
          <ac:picMkLst>
            <pc:docMk/>
            <pc:sldMk cId="3243348801" sldId="1691"/>
            <ac:picMk id="5" creationId="{08C31AA7-FEB6-4C55-A727-A8F2AC2135F7}"/>
          </ac:picMkLst>
        </pc:picChg>
        <pc:picChg chg="add mod">
          <ac:chgData name="Pablo Ariel Di Loreto" userId="f2e2087a5759e9cf" providerId="LiveId" clId="{DF20E0CA-D3BB-49C6-A15C-C86EC920C176}" dt="2018-07-28T11:16:09.399" v="4074" actId="1076"/>
          <ac:picMkLst>
            <pc:docMk/>
            <pc:sldMk cId="3243348801" sldId="1691"/>
            <ac:picMk id="8" creationId="{C58F153C-D1CA-4671-B91D-98E56AD739A2}"/>
          </ac:picMkLst>
        </pc:picChg>
        <pc:picChg chg="add del mod">
          <ac:chgData name="Pablo Ariel Di Loreto" userId="f2e2087a5759e9cf" providerId="LiveId" clId="{DF20E0CA-D3BB-49C6-A15C-C86EC920C176}" dt="2018-07-28T11:16:02.774" v="4070" actId="478"/>
          <ac:picMkLst>
            <pc:docMk/>
            <pc:sldMk cId="3243348801" sldId="1691"/>
            <ac:picMk id="10242" creationId="{622CA4C3-C10A-4ACE-99B3-7B338AEBEDBE}"/>
          </ac:picMkLst>
        </pc:picChg>
      </pc:sldChg>
      <pc:sldChg chg="modSp add ord">
        <pc:chgData name="Pablo Ariel Di Loreto" userId="f2e2087a5759e9cf" providerId="LiveId" clId="{DF20E0CA-D3BB-49C6-A15C-C86EC920C176}" dt="2018-07-28T11:11:09.756" v="3928"/>
        <pc:sldMkLst>
          <pc:docMk/>
          <pc:sldMk cId="887583764" sldId="1692"/>
        </pc:sldMkLst>
        <pc:spChg chg="mod">
          <ac:chgData name="Pablo Ariel Di Loreto" userId="f2e2087a5759e9cf" providerId="LiveId" clId="{DF20E0CA-D3BB-49C6-A15C-C86EC920C176}" dt="2018-07-28T11:11:02.316" v="3927" actId="20577"/>
          <ac:spMkLst>
            <pc:docMk/>
            <pc:sldMk cId="887583764" sldId="1692"/>
            <ac:spMk id="4" creationId="{848872DC-D55C-4EF0-B570-4CA4A86CC958}"/>
          </ac:spMkLst>
        </pc:spChg>
      </pc:sldChg>
      <pc:sldChg chg="addSp delSp modSp add">
        <pc:chgData name="Pablo Ariel Di Loreto" userId="f2e2087a5759e9cf" providerId="LiveId" clId="{DF20E0CA-D3BB-49C6-A15C-C86EC920C176}" dt="2018-07-28T11:19:34.896" v="4154" actId="1076"/>
        <pc:sldMkLst>
          <pc:docMk/>
          <pc:sldMk cId="3008033025" sldId="1693"/>
        </pc:sldMkLst>
        <pc:spChg chg="add del mod">
          <ac:chgData name="Pablo Ariel Di Loreto" userId="f2e2087a5759e9cf" providerId="LiveId" clId="{DF20E0CA-D3BB-49C6-A15C-C86EC920C176}" dt="2018-07-28T11:19:30.435" v="4151"/>
          <ac:spMkLst>
            <pc:docMk/>
            <pc:sldMk cId="3008033025" sldId="1693"/>
            <ac:spMk id="3" creationId="{2F6F00CE-C7F6-443A-A699-0F00D9973551}"/>
          </ac:spMkLst>
        </pc:spChg>
        <pc:spChg chg="mod">
          <ac:chgData name="Pablo Ariel Di Loreto" userId="f2e2087a5759e9cf" providerId="LiveId" clId="{DF20E0CA-D3BB-49C6-A15C-C86EC920C176}" dt="2018-07-28T11:19:27.963" v="4149" actId="20577"/>
          <ac:spMkLst>
            <pc:docMk/>
            <pc:sldMk cId="3008033025" sldId="1693"/>
            <ac:spMk id="4" creationId="{697B4320-A18A-4CB4-A90A-3D3AE0398F8E}"/>
          </ac:spMkLst>
        </pc:spChg>
        <pc:picChg chg="add mod">
          <ac:chgData name="Pablo Ariel Di Loreto" userId="f2e2087a5759e9cf" providerId="LiveId" clId="{DF20E0CA-D3BB-49C6-A15C-C86EC920C176}" dt="2018-07-28T11:19:34.896" v="4154" actId="1076"/>
          <ac:picMkLst>
            <pc:docMk/>
            <pc:sldMk cId="3008033025" sldId="1693"/>
            <ac:picMk id="5" creationId="{51BFE9C7-9E32-49A3-9131-F51FC1CF71B1}"/>
          </ac:picMkLst>
        </pc:picChg>
        <pc:picChg chg="del">
          <ac:chgData name="Pablo Ariel Di Loreto" userId="f2e2087a5759e9cf" providerId="LiveId" clId="{DF20E0CA-D3BB-49C6-A15C-C86EC920C176}" dt="2018-07-28T11:19:29.569" v="4150" actId="478"/>
          <ac:picMkLst>
            <pc:docMk/>
            <pc:sldMk cId="3008033025" sldId="1693"/>
            <ac:picMk id="10242" creationId="{622CA4C3-C10A-4ACE-99B3-7B338AEBEDBE}"/>
          </ac:picMkLst>
        </pc:picChg>
      </pc:sldChg>
      <pc:sldChg chg="add">
        <pc:chgData name="Pablo Ariel Di Loreto" userId="f2e2087a5759e9cf" providerId="LiveId" clId="{DF20E0CA-D3BB-49C6-A15C-C86EC920C176}" dt="2018-07-28T11:19:06.533" v="4121"/>
        <pc:sldMkLst>
          <pc:docMk/>
          <pc:sldMk cId="3326724135" sldId="1694"/>
        </pc:sldMkLst>
      </pc:sldChg>
      <pc:sldChg chg="addSp delSp modSp add">
        <pc:chgData name="Pablo Ariel Di Loreto" userId="f2e2087a5759e9cf" providerId="LiveId" clId="{DF20E0CA-D3BB-49C6-A15C-C86EC920C176}" dt="2018-07-28T11:20:45.616" v="4171" actId="1076"/>
        <pc:sldMkLst>
          <pc:docMk/>
          <pc:sldMk cId="649687648" sldId="1695"/>
        </pc:sldMkLst>
        <pc:spChg chg="add del mod">
          <ac:chgData name="Pablo Ariel Di Loreto" userId="f2e2087a5759e9cf" providerId="LiveId" clId="{DF20E0CA-D3BB-49C6-A15C-C86EC920C176}" dt="2018-07-28T11:20:38.920" v="4168"/>
          <ac:spMkLst>
            <pc:docMk/>
            <pc:sldMk cId="649687648" sldId="1695"/>
            <ac:spMk id="3" creationId="{073E5251-3C74-4D44-974B-9560FE7308ED}"/>
          </ac:spMkLst>
        </pc:spChg>
        <pc:spChg chg="mod">
          <ac:chgData name="Pablo Ariel Di Loreto" userId="f2e2087a5759e9cf" providerId="LiveId" clId="{DF20E0CA-D3BB-49C6-A15C-C86EC920C176}" dt="2018-07-28T11:20:36.659" v="4166" actId="20577"/>
          <ac:spMkLst>
            <pc:docMk/>
            <pc:sldMk cId="649687648" sldId="1695"/>
            <ac:spMk id="4" creationId="{697B4320-A18A-4CB4-A90A-3D3AE0398F8E}"/>
          </ac:spMkLst>
        </pc:spChg>
        <pc:picChg chg="del">
          <ac:chgData name="Pablo Ariel Di Loreto" userId="f2e2087a5759e9cf" providerId="LiveId" clId="{DF20E0CA-D3BB-49C6-A15C-C86EC920C176}" dt="2018-07-28T11:20:37.950" v="4167" actId="478"/>
          <ac:picMkLst>
            <pc:docMk/>
            <pc:sldMk cId="649687648" sldId="1695"/>
            <ac:picMk id="5" creationId="{51BFE9C7-9E32-49A3-9131-F51FC1CF71B1}"/>
          </ac:picMkLst>
        </pc:picChg>
        <pc:picChg chg="add mod">
          <ac:chgData name="Pablo Ariel Di Loreto" userId="f2e2087a5759e9cf" providerId="LiveId" clId="{DF20E0CA-D3BB-49C6-A15C-C86EC920C176}" dt="2018-07-28T11:20:45.616" v="4171" actId="1076"/>
          <ac:picMkLst>
            <pc:docMk/>
            <pc:sldMk cId="649687648" sldId="1695"/>
            <ac:picMk id="6" creationId="{BFC4DB09-528F-431B-A399-52BB28C1A567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8:29.366" v="4955"/>
        <pc:sldMkLst>
          <pc:docMk/>
          <pc:sldMk cId="2062137208" sldId="1696"/>
        </pc:sldMkLst>
        <pc:spChg chg="del">
          <ac:chgData name="Pablo Ariel Di Loreto" userId="f2e2087a5759e9cf" providerId="LiveId" clId="{DF20E0CA-D3BB-49C6-A15C-C86EC920C176}" dt="2018-07-28T11:26:05.743" v="4176"/>
          <ac:spMkLst>
            <pc:docMk/>
            <pc:sldMk cId="2062137208" sldId="1696"/>
            <ac:spMk id="2" creationId="{98A6E791-A8F2-4B94-ACD7-27DF9851AC03}"/>
          </ac:spMkLst>
        </pc:spChg>
        <pc:spChg chg="mod">
          <ac:chgData name="Pablo Ariel Di Loreto" userId="f2e2087a5759e9cf" providerId="LiveId" clId="{DF20E0CA-D3BB-49C6-A15C-C86EC920C176}" dt="2018-07-28T11:26:28.720" v="4197" actId="20577"/>
          <ac:spMkLst>
            <pc:docMk/>
            <pc:sldMk cId="2062137208" sldId="1696"/>
            <ac:spMk id="3" creationId="{4791D8A8-A2CB-4FF0-B84A-858B898A11B3}"/>
          </ac:spMkLst>
        </pc:spChg>
        <pc:picChg chg="add mod modCrop">
          <ac:chgData name="Pablo Ariel Di Loreto" userId="f2e2087a5759e9cf" providerId="LiveId" clId="{DF20E0CA-D3BB-49C6-A15C-C86EC920C176}" dt="2018-07-28T11:26:22.316" v="4182" actId="14100"/>
          <ac:picMkLst>
            <pc:docMk/>
            <pc:sldMk cId="2062137208" sldId="1696"/>
            <ac:picMk id="4" creationId="{52F450BD-12D2-4916-86AB-374A82F49DE9}"/>
          </ac:picMkLst>
        </pc:picChg>
        <pc:picChg chg="add">
          <ac:chgData name="Pablo Ariel Di Loreto" userId="f2e2087a5759e9cf" providerId="LiveId" clId="{DF20E0CA-D3BB-49C6-A15C-C86EC920C176}" dt="2018-07-28T15:53:31.912" v="4778"/>
          <ac:picMkLst>
            <pc:docMk/>
            <pc:sldMk cId="2062137208" sldId="1696"/>
            <ac:picMk id="5" creationId="{B7879864-1508-4497-A283-AD7834F93CDA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8:29.366" v="4955"/>
        <pc:sldMkLst>
          <pc:docMk/>
          <pc:sldMk cId="2101194949" sldId="1697"/>
        </pc:sldMkLst>
        <pc:spChg chg="add del mod">
          <ac:chgData name="Pablo Ariel Di Loreto" userId="f2e2087a5759e9cf" providerId="LiveId" clId="{DF20E0CA-D3BB-49C6-A15C-C86EC920C176}" dt="2018-07-28T11:26:54.392" v="4205" actId="478"/>
          <ac:spMkLst>
            <pc:docMk/>
            <pc:sldMk cId="2101194949" sldId="1697"/>
            <ac:spMk id="5" creationId="{D538610B-F377-46A2-8A7B-2A8FE6312130}"/>
          </ac:spMkLst>
        </pc:spChg>
        <pc:spChg chg="add del mod">
          <ac:chgData name="Pablo Ariel Di Loreto" userId="f2e2087a5759e9cf" providerId="LiveId" clId="{DF20E0CA-D3BB-49C6-A15C-C86EC920C176}" dt="2018-07-28T11:26:57.758" v="4209"/>
          <ac:spMkLst>
            <pc:docMk/>
            <pc:sldMk cId="2101194949" sldId="1697"/>
            <ac:spMk id="11" creationId="{48A105D9-7FAD-45C0-9B8D-6E243FAF7B4E}"/>
          </ac:spMkLst>
        </pc:spChg>
        <pc:picChg chg="add del">
          <ac:chgData name="Pablo Ariel Di Loreto" userId="f2e2087a5759e9cf" providerId="LiveId" clId="{DF20E0CA-D3BB-49C6-A15C-C86EC920C176}" dt="2018-07-28T11:26:56.954" v="4208" actId="478"/>
          <ac:picMkLst>
            <pc:docMk/>
            <pc:sldMk cId="2101194949" sldId="1697"/>
            <ac:picMk id="6" creationId="{3EF03D30-D446-4D8C-97AA-51AE2463910D}"/>
          </ac:picMkLst>
        </pc:picChg>
        <pc:picChg chg="add del mod">
          <ac:chgData name="Pablo Ariel Di Loreto" userId="f2e2087a5759e9cf" providerId="LiveId" clId="{DF20E0CA-D3BB-49C6-A15C-C86EC920C176}" dt="2018-07-28T11:26:54.091" v="4204"/>
          <ac:picMkLst>
            <pc:docMk/>
            <pc:sldMk cId="2101194949" sldId="1697"/>
            <ac:picMk id="8" creationId="{87F7E236-45B1-460A-9B22-224788CF4AE5}"/>
          </ac:picMkLst>
        </pc:picChg>
        <pc:picChg chg="add del">
          <ac:chgData name="Pablo Ariel Di Loreto" userId="f2e2087a5759e9cf" providerId="LiveId" clId="{DF20E0CA-D3BB-49C6-A15C-C86EC920C176}" dt="2018-07-28T11:26:56.065" v="4207"/>
          <ac:picMkLst>
            <pc:docMk/>
            <pc:sldMk cId="2101194949" sldId="1697"/>
            <ac:picMk id="9" creationId="{E061BEB5-A9E8-4F20-BA22-4D86A525649E}"/>
          </ac:picMkLst>
        </pc:picChg>
        <pc:picChg chg="add mod">
          <ac:chgData name="Pablo Ariel Di Loreto" userId="f2e2087a5759e9cf" providerId="LiveId" clId="{DF20E0CA-D3BB-49C6-A15C-C86EC920C176}" dt="2018-07-28T11:26:57.758" v="4209"/>
          <ac:picMkLst>
            <pc:docMk/>
            <pc:sldMk cId="2101194949" sldId="1697"/>
            <ac:picMk id="12" creationId="{BAAB257B-07C8-4B5C-8340-5461108493CA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8:29.366" v="4955"/>
        <pc:sldMkLst>
          <pc:docMk/>
          <pc:sldMk cId="3531179379" sldId="1698"/>
        </pc:sldMkLst>
        <pc:spChg chg="add del mod">
          <ac:chgData name="Pablo Ariel Di Loreto" userId="f2e2087a5759e9cf" providerId="LiveId" clId="{DF20E0CA-D3BB-49C6-A15C-C86EC920C176}" dt="2018-07-28T11:27:15.809" v="4212"/>
          <ac:spMkLst>
            <pc:docMk/>
            <pc:sldMk cId="3531179379" sldId="1698"/>
            <ac:spMk id="5" creationId="{76090396-72FD-43E0-8C18-C21E1DE680A1}"/>
          </ac:spMkLst>
        </pc:spChg>
        <pc:picChg chg="add mod">
          <ac:chgData name="Pablo Ariel Di Loreto" userId="f2e2087a5759e9cf" providerId="LiveId" clId="{DF20E0CA-D3BB-49C6-A15C-C86EC920C176}" dt="2018-07-28T11:27:15.809" v="4212"/>
          <ac:picMkLst>
            <pc:docMk/>
            <pc:sldMk cId="3531179379" sldId="1698"/>
            <ac:picMk id="6" creationId="{08645204-FF7D-4128-A806-1D3AC9AE719A}"/>
          </ac:picMkLst>
        </pc:picChg>
        <pc:picChg chg="del">
          <ac:chgData name="Pablo Ariel Di Loreto" userId="f2e2087a5759e9cf" providerId="LiveId" clId="{DF20E0CA-D3BB-49C6-A15C-C86EC920C176}" dt="2018-07-28T11:27:14.902" v="4211" actId="478"/>
          <ac:picMkLst>
            <pc:docMk/>
            <pc:sldMk cId="3531179379" sldId="1698"/>
            <ac:picMk id="12" creationId="{BAAB257B-07C8-4B5C-8340-5461108493CA}"/>
          </ac:picMkLst>
        </pc:picChg>
      </pc:sldChg>
      <pc:sldChg chg="addSp delSp modSp add del">
        <pc:chgData name="Pablo Ariel Di Loreto" userId="f2e2087a5759e9cf" providerId="LiveId" clId="{DF20E0CA-D3BB-49C6-A15C-C86EC920C176}" dt="2018-08-04T12:38:29.366" v="4955"/>
        <pc:sldMkLst>
          <pc:docMk/>
          <pc:sldMk cId="3672055673" sldId="1699"/>
        </pc:sldMkLst>
        <pc:spChg chg="add del mod">
          <ac:chgData name="Pablo Ariel Di Loreto" userId="f2e2087a5759e9cf" providerId="LiveId" clId="{DF20E0CA-D3BB-49C6-A15C-C86EC920C176}" dt="2018-07-28T11:27:26.644" v="4215"/>
          <ac:spMkLst>
            <pc:docMk/>
            <pc:sldMk cId="3672055673" sldId="1699"/>
            <ac:spMk id="5" creationId="{D9AB8358-1808-435A-BAAD-22C9AF471859}"/>
          </ac:spMkLst>
        </pc:spChg>
        <pc:picChg chg="del">
          <ac:chgData name="Pablo Ariel Di Loreto" userId="f2e2087a5759e9cf" providerId="LiveId" clId="{DF20E0CA-D3BB-49C6-A15C-C86EC920C176}" dt="2018-07-28T11:27:25.556" v="4214" actId="478"/>
          <ac:picMkLst>
            <pc:docMk/>
            <pc:sldMk cId="3672055673" sldId="1699"/>
            <ac:picMk id="6" creationId="{08645204-FF7D-4128-A806-1D3AC9AE719A}"/>
          </ac:picMkLst>
        </pc:picChg>
        <pc:picChg chg="add mod">
          <ac:chgData name="Pablo Ariel Di Loreto" userId="f2e2087a5759e9cf" providerId="LiveId" clId="{DF20E0CA-D3BB-49C6-A15C-C86EC920C176}" dt="2018-07-28T11:27:29.310" v="4216" actId="1076"/>
          <ac:picMkLst>
            <pc:docMk/>
            <pc:sldMk cId="3672055673" sldId="1699"/>
            <ac:picMk id="8" creationId="{F5EF2F88-270C-4BC6-8F29-ABE092577E46}"/>
          </ac:picMkLst>
        </pc:picChg>
      </pc:sldChg>
      <pc:sldChg chg="addSp delSp modSp add del ord">
        <pc:chgData name="Pablo Ariel Di Loreto" userId="f2e2087a5759e9cf" providerId="LiveId" clId="{DF20E0CA-D3BB-49C6-A15C-C86EC920C176}" dt="2018-08-04T12:38:34.706" v="4956" actId="2696"/>
        <pc:sldMkLst>
          <pc:docMk/>
          <pc:sldMk cId="3598989528" sldId="1700"/>
        </pc:sldMkLst>
        <pc:spChg chg="add del mod">
          <ac:chgData name="Pablo Ariel Di Loreto" userId="f2e2087a5759e9cf" providerId="LiveId" clId="{DF20E0CA-D3BB-49C6-A15C-C86EC920C176}" dt="2018-07-28T11:27:41.855" v="4220"/>
          <ac:spMkLst>
            <pc:docMk/>
            <pc:sldMk cId="3598989528" sldId="1700"/>
            <ac:spMk id="5" creationId="{C8FFF0F1-60DC-4F46-9788-549CA4E67AED}"/>
          </ac:spMkLst>
        </pc:spChg>
        <pc:picChg chg="add">
          <ac:chgData name="Pablo Ariel Di Loreto" userId="f2e2087a5759e9cf" providerId="LiveId" clId="{DF20E0CA-D3BB-49C6-A15C-C86EC920C176}" dt="2018-07-28T15:53:38.550" v="4779"/>
          <ac:picMkLst>
            <pc:docMk/>
            <pc:sldMk cId="3598989528" sldId="1700"/>
            <ac:picMk id="4" creationId="{583A3279-84D6-4617-B133-41D619EF44CB}"/>
          </ac:picMkLst>
        </pc:picChg>
        <pc:picChg chg="del">
          <ac:chgData name="Pablo Ariel Di Loreto" userId="f2e2087a5759e9cf" providerId="LiveId" clId="{DF20E0CA-D3BB-49C6-A15C-C86EC920C176}" dt="2018-07-28T11:27:40.637" v="4219" actId="478"/>
          <ac:picMkLst>
            <pc:docMk/>
            <pc:sldMk cId="3598989528" sldId="1700"/>
            <ac:picMk id="4" creationId="{52F450BD-12D2-4916-86AB-374A82F49DE9}"/>
          </ac:picMkLst>
        </pc:picChg>
        <pc:picChg chg="add mod">
          <ac:chgData name="Pablo Ariel Di Loreto" userId="f2e2087a5759e9cf" providerId="LiveId" clId="{DF20E0CA-D3BB-49C6-A15C-C86EC920C176}" dt="2018-07-28T11:27:48.321" v="4223" actId="1076"/>
          <ac:picMkLst>
            <pc:docMk/>
            <pc:sldMk cId="3598989528" sldId="1700"/>
            <ac:picMk id="6" creationId="{0613A43D-36EA-4996-94E9-F8458B44FF8F}"/>
          </ac:picMkLst>
        </pc:picChg>
      </pc:sldChg>
      <pc:sldChg chg="addSp modSp add ord">
        <pc:chgData name="Pablo Ariel Di Loreto" userId="f2e2087a5759e9cf" providerId="LiveId" clId="{DF20E0CA-D3BB-49C6-A15C-C86EC920C176}" dt="2018-07-28T15:52:59.208" v="4771"/>
        <pc:sldMkLst>
          <pc:docMk/>
          <pc:sldMk cId="2182399436" sldId="1701"/>
        </pc:sldMkLst>
        <pc:spChg chg="mod">
          <ac:chgData name="Pablo Ariel Di Loreto" userId="f2e2087a5759e9cf" providerId="LiveId" clId="{DF20E0CA-D3BB-49C6-A15C-C86EC920C176}" dt="2018-07-28T15:16:02.337" v="4679" actId="20577"/>
          <ac:spMkLst>
            <pc:docMk/>
            <pc:sldMk cId="2182399436" sldId="1701"/>
            <ac:spMk id="4" creationId="{A32478E9-DE1E-4C67-B0AC-6BFC26C8C0E2}"/>
          </ac:spMkLst>
        </pc:spChg>
        <pc:picChg chg="add">
          <ac:chgData name="Pablo Ariel Di Loreto" userId="f2e2087a5759e9cf" providerId="LiveId" clId="{DF20E0CA-D3BB-49C6-A15C-C86EC920C176}" dt="2018-07-28T15:52:59.208" v="4771"/>
          <ac:picMkLst>
            <pc:docMk/>
            <pc:sldMk cId="2182399436" sldId="1701"/>
            <ac:picMk id="5" creationId="{5EAE7228-0012-4074-BB7A-C95E1102A0D4}"/>
          </ac:picMkLst>
        </pc:picChg>
      </pc:sldChg>
      <pc:sldChg chg="addSp delSp modSp add">
        <pc:chgData name="Pablo Ariel Di Loreto" userId="f2e2087a5759e9cf" providerId="LiveId" clId="{DF20E0CA-D3BB-49C6-A15C-C86EC920C176}" dt="2018-07-28T15:53:02.701" v="4774"/>
        <pc:sldMkLst>
          <pc:docMk/>
          <pc:sldMk cId="2340054830" sldId="1702"/>
        </pc:sldMkLst>
        <pc:spChg chg="mod">
          <ac:chgData name="Pablo Ariel Di Loreto" userId="f2e2087a5759e9cf" providerId="LiveId" clId="{DF20E0CA-D3BB-49C6-A15C-C86EC920C176}" dt="2018-07-28T15:52:04.824" v="4765" actId="13926"/>
          <ac:spMkLst>
            <pc:docMk/>
            <pc:sldMk cId="2340054830" sldId="1702"/>
            <ac:spMk id="4" creationId="{C24699F6-DC86-4E62-B615-E7EE2C860717}"/>
          </ac:spMkLst>
        </pc:spChg>
        <pc:picChg chg="add del">
          <ac:chgData name="Pablo Ariel Di Loreto" userId="f2e2087a5759e9cf" providerId="LiveId" clId="{DF20E0CA-D3BB-49C6-A15C-C86EC920C176}" dt="2018-07-28T15:53:02.701" v="4774"/>
          <ac:picMkLst>
            <pc:docMk/>
            <pc:sldMk cId="2340054830" sldId="1702"/>
            <ac:picMk id="6" creationId="{C757371C-4495-4AF3-90BE-F61D473F068B}"/>
          </ac:picMkLst>
        </pc:picChg>
      </pc:sldChg>
      <pc:sldChg chg="addSp delSp modSp add ord">
        <pc:chgData name="Pablo Ariel Di Loreto" userId="f2e2087a5759e9cf" providerId="LiveId" clId="{DF20E0CA-D3BB-49C6-A15C-C86EC920C176}" dt="2018-07-28T16:04:10.623" v="4841" actId="20577"/>
        <pc:sldMkLst>
          <pc:docMk/>
          <pc:sldMk cId="2900321096" sldId="1703"/>
        </pc:sldMkLst>
        <pc:spChg chg="mod">
          <ac:chgData name="Pablo Ariel Di Loreto" userId="f2e2087a5759e9cf" providerId="LiveId" clId="{DF20E0CA-D3BB-49C6-A15C-C86EC920C176}" dt="2018-07-28T16:04:10.623" v="4841" actId="20577"/>
          <ac:spMkLst>
            <pc:docMk/>
            <pc:sldMk cId="2900321096" sldId="1703"/>
            <ac:spMk id="4" creationId="{697B4320-A18A-4CB4-A90A-3D3AE0398F8E}"/>
          </ac:spMkLst>
        </pc:spChg>
        <pc:spChg chg="add del mod">
          <ac:chgData name="Pablo Ariel Di Loreto" userId="f2e2087a5759e9cf" providerId="LiveId" clId="{DF20E0CA-D3BB-49C6-A15C-C86EC920C176}" dt="2018-07-28T16:02:39.774" v="4782"/>
          <ac:spMkLst>
            <pc:docMk/>
            <pc:sldMk cId="2900321096" sldId="1703"/>
            <ac:spMk id="5" creationId="{0EB6CD2F-01A8-4C41-9028-2BA6C596A30A}"/>
          </ac:spMkLst>
        </pc:spChg>
        <pc:picChg chg="del">
          <ac:chgData name="Pablo Ariel Di Loreto" userId="f2e2087a5759e9cf" providerId="LiveId" clId="{DF20E0CA-D3BB-49C6-A15C-C86EC920C176}" dt="2018-07-28T16:02:38.773" v="4781" actId="478"/>
          <ac:picMkLst>
            <pc:docMk/>
            <pc:sldMk cId="2900321096" sldId="1703"/>
            <ac:picMk id="2" creationId="{4057C449-411E-4FCE-A9DF-D65A9ADAEEE4}"/>
          </ac:picMkLst>
        </pc:picChg>
        <pc:picChg chg="add mod">
          <ac:chgData name="Pablo Ariel Di Loreto" userId="f2e2087a5759e9cf" providerId="LiveId" clId="{DF20E0CA-D3BB-49C6-A15C-C86EC920C176}" dt="2018-07-28T16:03:02.155" v="4787" actId="1076"/>
          <ac:picMkLst>
            <pc:docMk/>
            <pc:sldMk cId="2900321096" sldId="1703"/>
            <ac:picMk id="7" creationId="{E970B399-E56D-4109-96B3-43C162020B73}"/>
          </ac:picMkLst>
        </pc:picChg>
      </pc:sldChg>
      <pc:sldChg chg="add">
        <pc:chgData name="Pablo Ariel Di Loreto" userId="f2e2087a5759e9cf" providerId="LiveId" clId="{DF20E0CA-D3BB-49C6-A15C-C86EC920C176}" dt="2018-08-04T12:38:29.366" v="4955"/>
        <pc:sldMkLst>
          <pc:docMk/>
          <pc:sldMk cId="3442290399" sldId="1704"/>
        </pc:sldMkLst>
      </pc:sldChg>
      <pc:sldChg chg="add">
        <pc:chgData name="Pablo Ariel Di Loreto" userId="f2e2087a5759e9cf" providerId="LiveId" clId="{DF20E0CA-D3BB-49C6-A15C-C86EC920C176}" dt="2018-08-04T12:39:04.742" v="4974"/>
        <pc:sldMkLst>
          <pc:docMk/>
          <pc:sldMk cId="1001622772" sldId="1705"/>
        </pc:sldMkLst>
      </pc:sldChg>
      <pc:sldChg chg="add">
        <pc:chgData name="Pablo Ariel Di Loreto" userId="f2e2087a5759e9cf" providerId="LiveId" clId="{DF20E0CA-D3BB-49C6-A15C-C86EC920C176}" dt="2018-08-04T12:39:04.742" v="4974"/>
        <pc:sldMkLst>
          <pc:docMk/>
          <pc:sldMk cId="1703299560" sldId="1706"/>
        </pc:sldMkLst>
      </pc:sldChg>
      <pc:sldMasterChg chg="delSldLayout">
        <pc:chgData name="Pablo Ariel Di Loreto" userId="f2e2087a5759e9cf" providerId="LiveId" clId="{DF20E0CA-D3BB-49C6-A15C-C86EC920C176}" dt="2018-07-28T01:37:00.801" v="1018" actId="2696"/>
        <pc:sldMasterMkLst>
          <pc:docMk/>
          <pc:sldMasterMk cId="1615602654" sldId="2147483694"/>
        </pc:sldMasterMkLst>
      </pc:sldMasterChg>
      <pc:sldMasterChg chg="delSldLayout">
        <pc:chgData name="Pablo Ariel Di Loreto" userId="f2e2087a5759e9cf" providerId="LiveId" clId="{DF20E0CA-D3BB-49C6-A15C-C86EC920C176}" dt="2018-07-28T01:37:00.299" v="1005" actId="2696"/>
        <pc:sldMasterMkLst>
          <pc:docMk/>
          <pc:sldMasterMk cId="665258618" sldId="2147483830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EB365B-40D5-48B5-A5F7-FC70B1F97A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DD1B5-F655-4B68-BF31-B4A314B014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A87D3-0196-4B32-AA52-8506CFC9E19D}" type="datetimeFigureOut">
              <a:rPr lang="es-AR" smtClean="0"/>
              <a:t>4/8/2018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97F0D-3EC8-4DF8-A68C-044BE63CE2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5E103-9A59-45A5-B2D5-7C71D12EC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35E0-7370-4D25-B2FE-0ABE03F42B1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1346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40422-484B-4DDB-A5CD-63FB02B8BA5A}" type="datetimeFigureOut">
              <a:rPr lang="es-AR" smtClean="0"/>
              <a:t>4/8/2018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5926A-2104-4598-809A-9BE7EF878B9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57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3" t="10124" b="9239"/>
          <a:stretch/>
        </p:blipFill>
        <p:spPr>
          <a:xfrm>
            <a:off x="1411" y="-84983"/>
            <a:ext cx="12189180" cy="6942984"/>
          </a:xfrm>
          <a:prstGeom prst="rect">
            <a:avLst/>
          </a:prstGeom>
          <a:solidFill>
            <a:schemeClr val="tx1">
              <a:lumMod val="85000"/>
              <a:lumOff val="15000"/>
              <a:alpha val="0"/>
            </a:schemeClr>
          </a:solidFill>
          <a:effectLst>
            <a:softEdge rad="0"/>
          </a:effectLst>
        </p:spPr>
      </p:pic>
      <p:sp>
        <p:nvSpPr>
          <p:cNvPr id="8" name="Rectangle 2"/>
          <p:cNvSpPr/>
          <p:nvPr userDrawn="1"/>
        </p:nvSpPr>
        <p:spPr>
          <a:xfrm rot="20242490">
            <a:off x="10058311" y="4637830"/>
            <a:ext cx="1311918" cy="143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5"/>
          <p:cNvSpPr/>
          <p:nvPr userDrawn="1"/>
        </p:nvSpPr>
        <p:spPr>
          <a:xfrm>
            <a:off x="2567966" y="1917181"/>
            <a:ext cx="7056069" cy="295164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399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 - Título, Sub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894901"/>
            <a:ext cx="5403448" cy="42787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894900"/>
            <a:ext cx="5403448" cy="4278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1BCA0BCF-88DD-423E-BA91-1826760EE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4075" y="1344996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2075B8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751A0DAB-8B4E-44B5-923B-D184C0129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F46866-8CD7-460D-85AA-2E78BA12E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8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 - Carátula 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7E948-692C-4834-B244-A8E2EC51D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7553"/>
            <a:ext cx="12192000" cy="860425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384C5D4-5CE9-403E-AFA7-0B1F4ACF0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3157978"/>
            <a:ext cx="12192000" cy="40481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BF181-A300-4E1C-8C36-73867E970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5" y="2181953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774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6 - Carátula 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7E948-692C-4834-B244-A8E2EC51D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5694219" cy="860425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384C5D4-5CE9-403E-AFA7-0B1F4ACF0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825" y="3157978"/>
            <a:ext cx="5694219" cy="40481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929DE-5F39-40E2-B75C-2A74608ED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392" y="2187152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94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 - Carátula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7E948-692C-4834-B244-A8E2EC51D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7553"/>
            <a:ext cx="12192000" cy="860425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E48E03-64DE-437E-A981-E24D0934B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5" y="2173640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102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  - Título, Imagen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94B020-24D9-427C-9012-08062C2EFA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7863" y="4767263"/>
            <a:ext cx="10836275" cy="1398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591F6DC-8BDC-4809-8004-791C8F531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60263C56-76F3-4CA3-80A7-A0FCBF3D8A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7862" y="1550908"/>
            <a:ext cx="10836275" cy="2929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3E4C3-4061-4E1B-A110-16A8A76EF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29125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9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44703848-BD8D-4007-85CD-A8187B0E4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Marcador de contenido 12">
            <a:extLst>
              <a:ext uri="{FF2B5EF4-FFF2-40B4-BE49-F238E27FC236}">
                <a16:creationId xmlns:a16="http://schemas.microsoft.com/office/drawing/2014/main" id="{8F9061BF-927A-4228-A25D-61050EA454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894901"/>
            <a:ext cx="5403448" cy="4278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arcador de contenido 12">
            <a:extLst>
              <a:ext uri="{FF2B5EF4-FFF2-40B4-BE49-F238E27FC236}">
                <a16:creationId xmlns:a16="http://schemas.microsoft.com/office/drawing/2014/main" id="{0061B8A0-FE04-4844-A262-3AEC599DCA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894900"/>
            <a:ext cx="5403448" cy="4278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4E1C8088-FBF4-4F9B-B8C2-82FAD77A6D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BE5850C-2D0E-48BD-8D38-D9D3B8053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6448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4CE0C7-56AA-49D7-8ACC-8E8D491D4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3" y="396541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46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44703848-BD8D-4007-85CD-A8187B0E4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Marcador de contenido 12">
            <a:extLst>
              <a:ext uri="{FF2B5EF4-FFF2-40B4-BE49-F238E27FC236}">
                <a16:creationId xmlns:a16="http://schemas.microsoft.com/office/drawing/2014/main" id="{EBAED132-B75C-4D07-A90A-F850BBD134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7863" y="1471175"/>
            <a:ext cx="10836275" cy="4371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A84DF-2228-41D2-8707-54C330F8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3" y="396541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6CB4E-9384-4A88-B0D5-CE936E1F6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701" y="413167"/>
            <a:ext cx="564610" cy="49096"/>
          </a:xfrm>
          <a:prstGeom prst="rect">
            <a:avLst/>
          </a:prstGeom>
        </p:spPr>
      </p:pic>
      <p:sp>
        <p:nvSpPr>
          <p:cNvPr id="7" name="6 Marcador de posición de imagen">
            <a:extLst>
              <a:ext uri="{FF2B5EF4-FFF2-40B4-BE49-F238E27FC236}">
                <a16:creationId xmlns:a16="http://schemas.microsoft.com/office/drawing/2014/main" id="{8EC7845A-12A5-4686-ADDE-5718EA92603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400800" y="-16423"/>
            <a:ext cx="5791200" cy="632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AR"/>
          </a:p>
        </p:txBody>
      </p:sp>
      <p:sp>
        <p:nvSpPr>
          <p:cNvPr id="8" name="Marcador de contenido 12">
            <a:extLst>
              <a:ext uri="{FF2B5EF4-FFF2-40B4-BE49-F238E27FC236}">
                <a16:creationId xmlns:a16="http://schemas.microsoft.com/office/drawing/2014/main" id="{4C91C378-30F9-4C33-9E59-E866F2E8F6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10B4AFBB-FAAF-47C0-AE13-438E6C864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9" y="520454"/>
            <a:ext cx="5506070" cy="72548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2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99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9322" y="6061767"/>
            <a:ext cx="1522404" cy="326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4" y="4309989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30" tIns="44814" rIns="89630" bIns="4481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70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9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6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3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</p:bldLst>
  </p:timing>
  <p:extLst mod="1"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403461"/>
          </a:xfrm>
          <a:noFill/>
        </p:spPr>
        <p:txBody>
          <a:bodyPr tIns="91440" bIns="91440" anchor="t" anchorCtr="0">
            <a:spAutoFit/>
          </a:bodyPr>
          <a:lstStyle>
            <a:lvl1pPr algn="l" defTabSz="914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798" b="0" kern="1200" cap="none" spc="-98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73788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C0979E9-B477-489E-AB51-96E7CC1C0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58666"/>
            <a:ext cx="12192000" cy="1164649"/>
          </a:xfrm>
        </p:spPr>
        <p:txBody>
          <a:bodyPr>
            <a:normAutofit/>
          </a:bodyPr>
          <a:lstStyle>
            <a:lvl1pPr algn="ctr" defTabSz="914400">
              <a:defRPr sz="6600">
                <a:solidFill>
                  <a:srgbClr val="2075B8"/>
                </a:solidFill>
                <a:latin typeface="Museo 700" panose="02000000000000000000" pitchFamily="50" charset="0"/>
              </a:defRPr>
            </a:lvl1pPr>
          </a:lstStyle>
          <a:p>
            <a:pPr lvl="0"/>
            <a:r>
              <a:rPr lang="es-ES" dirty="0"/>
              <a:t>Titulo del Curso</a:t>
            </a:r>
          </a:p>
        </p:txBody>
      </p:sp>
      <p:sp>
        <p:nvSpPr>
          <p:cNvPr id="9" name="16 Marcador de texto">
            <a:extLst>
              <a:ext uri="{FF2B5EF4-FFF2-40B4-BE49-F238E27FC236}">
                <a16:creationId xmlns:a16="http://schemas.microsoft.com/office/drawing/2014/main" id="{D68625EA-BE7F-4DB0-8AA7-04F835A308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716" y="3006714"/>
            <a:ext cx="5040284" cy="501793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Nombre y Apellido</a:t>
            </a:r>
            <a:endParaRPr lang="es-AR" dirty="0"/>
          </a:p>
        </p:txBody>
      </p:sp>
      <p:sp>
        <p:nvSpPr>
          <p:cNvPr id="14" name="18 Marcador de texto">
            <a:extLst>
              <a:ext uri="{FF2B5EF4-FFF2-40B4-BE49-F238E27FC236}">
                <a16:creationId xmlns:a16="http://schemas.microsoft.com/office/drawing/2014/main" id="{EFCF2725-F256-4C61-BAD9-E77D698D55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506792"/>
            <a:ext cx="12191999" cy="8204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[fecha]</a:t>
            </a:r>
            <a:endParaRPr lang="es-A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01469-A481-41A5-9331-EFFBEBE77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5" y="1342895"/>
            <a:ext cx="564610" cy="49096"/>
          </a:xfrm>
          <a:prstGeom prst="rect">
            <a:avLst/>
          </a:prstGeom>
        </p:spPr>
      </p:pic>
      <p:sp>
        <p:nvSpPr>
          <p:cNvPr id="11" name="16 Marcador de texto">
            <a:extLst>
              <a:ext uri="{FF2B5EF4-FFF2-40B4-BE49-F238E27FC236}">
                <a16:creationId xmlns:a16="http://schemas.microsoft.com/office/drawing/2014/main" id="{65EDD6ED-C20B-4F4E-B3F2-C7607F1D0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1542" y="3010552"/>
            <a:ext cx="5040284" cy="497956"/>
          </a:xfrm>
        </p:spPr>
        <p:txBody>
          <a:bodyPr>
            <a:normAutofit/>
          </a:bodyPr>
          <a:lstStyle>
            <a:lvl1pPr marL="0" indent="0" algn="r">
              <a:buNone/>
              <a:defRPr sz="28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Nombre y Apellido</a:t>
            </a:r>
            <a:endParaRPr lang="es-AR" dirty="0"/>
          </a:p>
        </p:txBody>
      </p:sp>
      <p:sp>
        <p:nvSpPr>
          <p:cNvPr id="12" name="16 Marcador de texto">
            <a:extLst>
              <a:ext uri="{FF2B5EF4-FFF2-40B4-BE49-F238E27FC236}">
                <a16:creationId xmlns:a16="http://schemas.microsoft.com/office/drawing/2014/main" id="{9932E7F5-A9B7-4F2B-B2AE-F8142D440D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1258" y="3575011"/>
            <a:ext cx="5040284" cy="415099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Rol y Empresa</a:t>
            </a:r>
            <a:endParaRPr lang="es-AR" dirty="0"/>
          </a:p>
        </p:txBody>
      </p:sp>
      <p:sp>
        <p:nvSpPr>
          <p:cNvPr id="15" name="16 Marcador de texto">
            <a:extLst>
              <a:ext uri="{FF2B5EF4-FFF2-40B4-BE49-F238E27FC236}">
                <a16:creationId xmlns:a16="http://schemas.microsoft.com/office/drawing/2014/main" id="{50B71C62-2E46-48AB-9341-9AFA178105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7084" y="3578849"/>
            <a:ext cx="5040284" cy="411925"/>
          </a:xfrm>
        </p:spPr>
        <p:txBody>
          <a:bodyPr>
            <a:normAutofit/>
          </a:bodyPr>
          <a:lstStyle>
            <a:lvl1pPr marL="0" indent="0" algn="r">
              <a:buNone/>
              <a:defRPr sz="22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Rol y Empresa</a:t>
            </a:r>
            <a:endParaRPr lang="es-AR" dirty="0"/>
          </a:p>
        </p:txBody>
      </p:sp>
      <p:sp>
        <p:nvSpPr>
          <p:cNvPr id="16" name="16 Marcador de texto">
            <a:extLst>
              <a:ext uri="{FF2B5EF4-FFF2-40B4-BE49-F238E27FC236}">
                <a16:creationId xmlns:a16="http://schemas.microsoft.com/office/drawing/2014/main" id="{B51C4454-4300-492C-BE64-9B38993BA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5716" y="4053847"/>
            <a:ext cx="5040284" cy="333751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@Twitter</a:t>
            </a:r>
            <a:endParaRPr lang="es-AR" dirty="0"/>
          </a:p>
        </p:txBody>
      </p:sp>
      <p:sp>
        <p:nvSpPr>
          <p:cNvPr id="17" name="16 Marcador de texto">
            <a:extLst>
              <a:ext uri="{FF2B5EF4-FFF2-40B4-BE49-F238E27FC236}">
                <a16:creationId xmlns:a16="http://schemas.microsoft.com/office/drawing/2014/main" id="{2EA0EA49-B793-4C8C-B724-B591010B4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1542" y="4057685"/>
            <a:ext cx="5040284" cy="331199"/>
          </a:xfrm>
        </p:spPr>
        <p:txBody>
          <a:bodyPr>
            <a:normAutofit/>
          </a:bodyPr>
          <a:lstStyle>
            <a:lvl1pPr marL="0" indent="0" algn="r">
              <a:buNone/>
              <a:defRPr sz="20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@Twitter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20335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2214965"/>
          </a:xfrm>
        </p:spPr>
        <p:txBody>
          <a:bodyPr>
            <a:spAutoFit/>
          </a:bodyPr>
          <a:lstStyle>
            <a:lvl1pPr>
              <a:buClrTx/>
              <a:defRPr sz="3600">
                <a:solidFill>
                  <a:schemeClr val="tx1"/>
                </a:solidFill>
              </a:defRPr>
            </a:lvl1pPr>
            <a:lvl2pPr>
              <a:buClrTx/>
              <a:defRPr sz="2400">
                <a:solidFill>
                  <a:schemeClr val="tx1"/>
                </a:solidFill>
              </a:defRPr>
            </a:lvl2pPr>
            <a:lvl3pPr>
              <a:buClrTx/>
              <a:defRPr sz="2400">
                <a:solidFill>
                  <a:schemeClr val="tx1"/>
                </a:solidFill>
              </a:defRPr>
            </a:lvl3pPr>
            <a:lvl4pPr>
              <a:buClrTx/>
              <a:defRPr sz="2000">
                <a:solidFill>
                  <a:schemeClr val="tx1"/>
                </a:solidFill>
              </a:defRPr>
            </a:lvl4pPr>
            <a:lvl5pPr>
              <a:buClrTx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6241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72760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Demo title</a:t>
            </a:r>
          </a:p>
        </p:txBody>
      </p:sp>
    </p:spTree>
    <p:extLst>
      <p:ext uri="{BB962C8B-B14F-4D97-AF65-F5344CB8AC3E}">
        <p14:creationId xmlns:p14="http://schemas.microsoft.com/office/powerpoint/2010/main" val="13701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9564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3BE422C-AE4E-4E61-BBDD-43829ABC9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9" y="520454"/>
            <a:ext cx="5506070" cy="72548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6400800" y="-16423"/>
            <a:ext cx="5791200" cy="6323438"/>
          </a:xfrm>
        </p:spPr>
        <p:txBody>
          <a:bodyPr/>
          <a:lstStyle/>
          <a:p>
            <a:endParaRPr lang="es-AR"/>
          </a:p>
        </p:txBody>
      </p:sp>
      <p:sp>
        <p:nvSpPr>
          <p:cNvPr id="10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678DD-51D5-448F-AAA2-CB290C4ED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701" y="408229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A5D4CA2A-E87C-4C3D-A346-44F39C660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arcador de contenido 12">
            <a:extLst>
              <a:ext uri="{FF2B5EF4-FFF2-40B4-BE49-F238E27FC236}">
                <a16:creationId xmlns:a16="http://schemas.microsoft.com/office/drawing/2014/main" id="{C9DE8A27-96EF-416D-B187-89580B6EAC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471174"/>
            <a:ext cx="5403448" cy="43719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B65ECD3A-016C-4E54-B50F-C470E0D708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0E761-86F7-4065-A7B9-5219C9EAE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Cronograma de Trabajo Propu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31BECD-EB5C-47F7-B3F2-9413A96EC6E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82775" y="4794250"/>
            <a:ext cx="8426450" cy="1306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E3E80687-58B8-4CCD-9C57-83C07DCD9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450" y="1276855"/>
            <a:ext cx="10783051" cy="32369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5DE15C32-1912-4218-9E70-098A345A27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B60ED-2997-4F59-B97B-7BEF0EBE9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 - 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7863" y="1471175"/>
            <a:ext cx="10836275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027BBB9E-C59A-4197-B454-C3AB4552A7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765F-508D-4FC1-9657-71B4AB3B9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7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- Título, Sub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894901"/>
            <a:ext cx="5403448" cy="42787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894900"/>
            <a:ext cx="5403448" cy="4278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D79FAF-935F-4851-843A-3E4AC99E1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2075B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1BCA0BCF-88DD-423E-BA91-1826760EE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6448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2075B8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751A0DAB-8B4E-44B5-923B-D184C0129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3C93C2-035C-4FF8-8AB8-DC3A5E024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 - 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471174"/>
            <a:ext cx="5403448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E3BE422C-AE4E-4E61-BBDD-43829ABC9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6F1C4-507F-4BF9-AD2B-95464F585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 - 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7075569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33211" y="1471174"/>
            <a:ext cx="4140926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E3BE422C-AE4E-4E61-BBDD-43829ABC9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29D2E6-DFAF-44F9-9251-1D546D3C2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BCE02-1027-4D5B-A0C7-42564046123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6315456"/>
            <a:ext cx="12192000" cy="542544"/>
          </a:xfrm>
          <a:prstGeom prst="rect">
            <a:avLst/>
          </a:prstGeom>
        </p:spPr>
      </p:pic>
      <p:sp>
        <p:nvSpPr>
          <p:cNvPr id="8" name="13 Elipse">
            <a:extLst>
              <a:ext uri="{FF2B5EF4-FFF2-40B4-BE49-F238E27FC236}">
                <a16:creationId xmlns:a16="http://schemas.microsoft.com/office/drawing/2014/main" id="{23D22214-A3DE-436D-BDCE-81877E418236}"/>
              </a:ext>
            </a:extLst>
          </p:cNvPr>
          <p:cNvSpPr/>
          <p:nvPr userDrawn="1"/>
        </p:nvSpPr>
        <p:spPr>
          <a:xfrm>
            <a:off x="334610" y="6422268"/>
            <a:ext cx="391159" cy="39110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F959BE48-9CC7-49A0-BC55-44B4A379172E}"/>
              </a:ext>
            </a:extLst>
          </p:cNvPr>
          <p:cNvSpPr txBox="1"/>
          <p:nvPr userDrawn="1"/>
        </p:nvSpPr>
        <p:spPr>
          <a:xfrm>
            <a:off x="206111" y="6479323"/>
            <a:ext cx="64815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5F5F13CC-6AC5-484B-817F-21FC5A8F3838}" type="slidenum">
              <a:rPr lang="es-ES_tradnl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700" pitchFamily="50" charset="0"/>
              </a:rPr>
              <a:pPr algn="ctr"/>
              <a:t>‹#›</a:t>
            </a:fld>
            <a:endParaRPr lang="es-AR" sz="1200" dirty="0">
              <a:solidFill>
                <a:schemeClr val="tx1">
                  <a:lumMod val="50000"/>
                  <a:lumOff val="50000"/>
                </a:schemeClr>
              </a:solidFill>
              <a:latin typeface="Museo 700" pitchFamily="50" charset="0"/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274A40-4C64-4CC0-85EB-A2B01FDA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D7987-631F-4418-AED7-75C9D9EEE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53369"/>
            <a:ext cx="10515600" cy="332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60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5" r:id="rId2"/>
    <p:sldLayoutId id="2147483824" r:id="rId3"/>
    <p:sldLayoutId id="2147483812" r:id="rId4"/>
    <p:sldLayoutId id="2147483717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13" r:id="rId12"/>
    <p:sldLayoutId id="2147483806" r:id="rId13"/>
    <p:sldLayoutId id="2147483807" r:id="rId14"/>
    <p:sldLayoutId id="2147483827" r:id="rId15"/>
    <p:sldLayoutId id="2147483826" r:id="rId16"/>
    <p:sldLayoutId id="21474838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2075B8"/>
          </a:solidFill>
          <a:latin typeface="Museo 3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1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050" kern="1200" dirty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258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7" r:id="rId6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3600" kern="1200" spc="0" baseline="0">
          <a:solidFill>
            <a:schemeClr val="tx1"/>
          </a:soli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4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zure.microsoft.com/en-us/offers/ms-azr-0044p/" TargetMode="External"/><Relationship Id="rId4" Type="http://schemas.openxmlformats.org/officeDocument/2006/relationships/hyperlink" Target="http://www.mug-it.org.ar/event.aspx?event=441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lack.net-baires.com.ar/" TargetMode="External"/><Relationship Id="rId5" Type="http://schemas.openxmlformats.org/officeDocument/2006/relationships/hyperlink" Target="https://chat.whatsapp.com/KeEvR9719DR39BgNKn0NEc" TargetMode="External"/><Relationship Id="rId4" Type="http://schemas.openxmlformats.org/officeDocument/2006/relationships/hyperlink" Target="https://www.facebook.com/groups/AzureEnEspano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144B-3BD8-4A81-B4B8-B2B1B16072E3}"/>
              </a:ext>
            </a:extLst>
          </p:cNvPr>
          <p:cNvSpPr txBox="1">
            <a:spLocks/>
          </p:cNvSpPr>
          <p:nvPr/>
        </p:nvSpPr>
        <p:spPr>
          <a:xfrm>
            <a:off x="2865120" y="2399193"/>
            <a:ext cx="6461760" cy="18070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6472A"/>
                </a:solidFill>
                <a:latin typeface="Museo 3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400" dirty="0">
                <a:solidFill>
                  <a:schemeClr val="bg1"/>
                </a:solidFill>
              </a:rPr>
              <a:t>Azure Fundamentals</a:t>
            </a:r>
          </a:p>
        </p:txBody>
      </p:sp>
    </p:spTree>
    <p:extLst>
      <p:ext uri="{BB962C8B-B14F-4D97-AF65-F5344CB8AC3E}">
        <p14:creationId xmlns:p14="http://schemas.microsoft.com/office/powerpoint/2010/main" val="93157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Repaso de Día 1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Vamos a hacer un poco de memoria…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A2BF-0EA7-4228-9E00-A151CBEE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7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F74DA-7E99-407F-AB0A-526B6CB40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Resumen del Día 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8E9-DE1E-4C67-B0AC-6BFC26C8C0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sz="1800" dirty="0"/>
              <a:t>Nube Empresarial – Cloud Computing.</a:t>
            </a:r>
          </a:p>
          <a:p>
            <a:pPr>
              <a:lnSpc>
                <a:spcPct val="150000"/>
              </a:lnSpc>
            </a:pPr>
            <a:r>
              <a:rPr lang="es-AR" sz="1800" dirty="0"/>
              <a:t>Nube de Microsoft Azure.</a:t>
            </a:r>
          </a:p>
          <a:p>
            <a:pPr>
              <a:lnSpc>
                <a:spcPct val="150000"/>
              </a:lnSpc>
            </a:pPr>
            <a:r>
              <a:rPr lang="es-AR" sz="1800" dirty="0"/>
              <a:t>Opciones de Cómputo (casi todas) en Microsoft Azure: IaaS, PaaS, </a:t>
            </a:r>
            <a:r>
              <a:rPr lang="es-AR" sz="1800" dirty="0" err="1"/>
              <a:t>CaaS</a:t>
            </a:r>
            <a:r>
              <a:rPr lang="es-AR" sz="1800" dirty="0"/>
              <a:t>, </a:t>
            </a:r>
            <a:r>
              <a:rPr lang="es-AR" sz="1800" dirty="0" err="1"/>
              <a:t>FaaS</a:t>
            </a:r>
            <a:r>
              <a:rPr lang="es-AR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s-AR" sz="1800" dirty="0"/>
              <a:t>Casos de uso (algunos) sobre cómo y donde alojar tus apps en Microsoft Azure.</a:t>
            </a:r>
            <a:endParaRPr lang="en-US" sz="1800" dirty="0"/>
          </a:p>
        </p:txBody>
      </p:sp>
      <p:pic>
        <p:nvPicPr>
          <p:cNvPr id="10242" name="Picture 2" descr="Resultado de imagen para conclusions">
            <a:extLst>
              <a:ext uri="{FF2B5EF4-FFF2-40B4-BE49-F238E27FC236}">
                <a16:creationId xmlns:a16="http://schemas.microsoft.com/office/drawing/2014/main" id="{04379DA7-18BB-46D2-95B0-C40A4795A4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9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7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Día 2 | Tema 3: Plataforma de Datos en Azure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¿Storage? ¿</a:t>
            </a:r>
            <a:r>
              <a:rPr lang="es-AR" dirty="0" err="1"/>
              <a:t>Databases</a:t>
            </a:r>
            <a:r>
              <a:rPr lang="es-AR" dirty="0"/>
              <a:t>? ¿Otras opciones?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A2BF-0EA7-4228-9E00-A151CBEE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Storage: Introducción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6C61C17-BC52-437B-A771-32087503780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72090" y="2215585"/>
            <a:ext cx="10447819" cy="30095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opciones de Storage tengo en Azure?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6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Storage: Disk Storage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1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4"/>
            <a:ext cx="6312323" cy="437197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AR" sz="2000" dirty="0"/>
              <a:t>Las </a:t>
            </a:r>
            <a:r>
              <a:rPr lang="es-AR" sz="2000" dirty="0" err="1"/>
              <a:t>VMs</a:t>
            </a:r>
            <a:r>
              <a:rPr lang="es-AR" sz="2000" dirty="0"/>
              <a:t> de Azure utilizan Disk Storage. Es de tipo “page blobs” (un tipo de blob del servicio de </a:t>
            </a:r>
            <a:r>
              <a:rPr lang="es-AR" sz="2000" dirty="0" err="1"/>
              <a:t>storage</a:t>
            </a:r>
            <a:r>
              <a:rPr lang="es-AR" sz="2000" dirty="0"/>
              <a:t> en Azure).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Las </a:t>
            </a:r>
            <a:r>
              <a:rPr lang="es-AR" sz="2000" dirty="0" err="1"/>
              <a:t>VMs</a:t>
            </a:r>
            <a:r>
              <a:rPr lang="es-AR" sz="2000" dirty="0"/>
              <a:t> de Azure tienen al menos 2 discos:</a:t>
            </a:r>
          </a:p>
          <a:p>
            <a:pPr lvl="1">
              <a:lnSpc>
                <a:spcPct val="150000"/>
              </a:lnSpc>
            </a:pPr>
            <a:r>
              <a:rPr lang="es-AR" sz="1800" dirty="0"/>
              <a:t>Disco de Sistema Operativo.</a:t>
            </a:r>
          </a:p>
          <a:p>
            <a:pPr lvl="1">
              <a:lnSpc>
                <a:spcPct val="150000"/>
              </a:lnSpc>
            </a:pPr>
            <a:r>
              <a:rPr lang="es-AR" sz="1800" dirty="0"/>
              <a:t>Disco Temporal.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Los Discos de Datos de un Disk Storage tiene una capacidad máxima de 4095 GB.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Una VM puede tener varios discos de datos adicionales según su tamaño / tipo de máquina.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Disk Storage</a:t>
            </a:r>
            <a:endParaRPr lang="en-US" dirty="0"/>
          </a:p>
        </p:txBody>
      </p:sp>
      <p:pic>
        <p:nvPicPr>
          <p:cNvPr id="3074" name="Picture 2" descr="Resultado de imagen para azure storage">
            <a:extLst>
              <a:ext uri="{FF2B5EF4-FFF2-40B4-BE49-F238E27FC236}">
                <a16:creationId xmlns:a16="http://schemas.microsoft.com/office/drawing/2014/main" id="{7ACC0095-60AD-405C-9B46-FFE93CD0F013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324" y="1471174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7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4"/>
            <a:ext cx="5864455" cy="437197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Diseñado para operaciones aleatorias y frecuentes de lectura/escritura.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Ideales para almacenar estructuras de datos esparcidos basadas en índices, como discos de datos, de sistema operativo, y bases de datos.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Colección de páginas de 512 bytes. Hasta 8 TB en total.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Constituye la base de los discos de IaaS de Azure. Azure SQL DB usa blobs en páginas como almacenamiento persistente subyacente para sus bases de datos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Page Blobs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26" name="Picture 2" descr="https://docs.microsoft.com/es-es/azure/storage/blobs/media/storage-blob-pageblob-overview/storage-blob-pageblob-overview-figure1.png">
            <a:extLst>
              <a:ext uri="{FF2B5EF4-FFF2-40B4-BE49-F238E27FC236}">
                <a16:creationId xmlns:a16="http://schemas.microsoft.com/office/drawing/2014/main" id="{A8CACDE1-8541-4888-A38A-F9650D6473D6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0" y="2289673"/>
            <a:ext cx="5403850" cy="27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Disk Storage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06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A55DDD-2C83-42BE-9C01-9491BC3BF5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2200" dirty="0"/>
              <a:t>Standard.</a:t>
            </a:r>
          </a:p>
          <a:p>
            <a:pPr>
              <a:lnSpc>
                <a:spcPct val="150000"/>
              </a:lnSpc>
            </a:pPr>
            <a:r>
              <a:rPr lang="es-AR" sz="2200" dirty="0"/>
              <a:t>Premium.</a:t>
            </a:r>
          </a:p>
          <a:p>
            <a:pPr>
              <a:lnSpc>
                <a:spcPct val="150000"/>
              </a:lnSpc>
            </a:pPr>
            <a:r>
              <a:rPr lang="es-AR" sz="2200" dirty="0" err="1"/>
              <a:t>Managed</a:t>
            </a:r>
            <a:r>
              <a:rPr lang="es-AR" sz="2200" dirty="0"/>
              <a:t> Disk.</a:t>
            </a:r>
          </a:p>
          <a:p>
            <a:pPr>
              <a:lnSpc>
                <a:spcPct val="150000"/>
              </a:lnSpc>
            </a:pPr>
            <a:r>
              <a:rPr lang="es-AR" sz="2200" dirty="0"/>
              <a:t>No </a:t>
            </a:r>
            <a:r>
              <a:rPr lang="es-AR" sz="2200" dirty="0" err="1"/>
              <a:t>Managed</a:t>
            </a:r>
            <a:r>
              <a:rPr lang="es-AR" sz="2200" dirty="0"/>
              <a:t> Disk.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DD3BC-B0C4-4F23-82C5-F48097ED7A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D</a:t>
            </a:r>
            <a:r>
              <a:rPr lang="en-US" dirty="0" err="1"/>
              <a:t>isk</a:t>
            </a:r>
            <a:r>
              <a:rPr lang="en-US" dirty="0"/>
              <a:t> Storage: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datos</a:t>
            </a:r>
            <a:endParaRPr lang="en-US" dirty="0"/>
          </a:p>
        </p:txBody>
      </p:sp>
      <p:pic>
        <p:nvPicPr>
          <p:cNvPr id="7" name="Picture 2" descr="Resultado de imagen para azure storage">
            <a:extLst>
              <a:ext uri="{FF2B5EF4-FFF2-40B4-BE49-F238E27FC236}">
                <a16:creationId xmlns:a16="http://schemas.microsoft.com/office/drawing/2014/main" id="{E55ADEF2-BEC7-4EA8-85F6-7AE93B55E4D0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1471613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7F382-9D54-453A-A048-3E238B25C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6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6528-F54D-42A6-B38D-5AFF51B2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Azure Fundamentals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EEEB8C-8AE6-4F4A-98C4-97050E041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AR" dirty="0"/>
              <a:t>Pablo Ariel Di Loreto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E583A-DC5B-4E82-85AE-04CB9A670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AR" dirty="0"/>
              <a:t>Día 2 – Sábado 28/07/2018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BA5A7D-5862-4C72-8216-111B21292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AR" dirty="0"/>
              <a:t>Guillermo Bellmann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49C1CC-BDBB-4A14-BA0F-1FE646172F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AR" dirty="0"/>
              <a:t>Service Manager | Algeiba IT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854AAB9-402F-44DE-86A7-6090E615C1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AR" dirty="0" err="1"/>
              <a:t>Architect</a:t>
            </a:r>
            <a:r>
              <a:rPr lang="es-AR" dirty="0"/>
              <a:t> | Lagash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5E46D7-2302-4FD2-AF3F-84FBDBCDC1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PabloDiLoreto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22C22-4DAA-4FC3-96BE-E855E85883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gjbellman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AF3A9-AA0E-4FAF-B3C3-79E011BA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97" y="3075270"/>
            <a:ext cx="1512974" cy="1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5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Storage: Blob Storage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9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Solución de almacenamiento de objetos de Microsoft para la nube.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Almacenamiento de cantidades masivas de datos no estructurados, como texto o datos binarios.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Hasta aproximadamente 4,7 TB por blob en bloques.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Blob Storage</a:t>
            </a:r>
            <a:endParaRPr lang="en-US" dirty="0"/>
          </a:p>
        </p:txBody>
      </p:sp>
      <p:pic>
        <p:nvPicPr>
          <p:cNvPr id="3074" name="Picture 2" descr="Resultado de imagen para azure storage">
            <a:extLst>
              <a:ext uri="{FF2B5EF4-FFF2-40B4-BE49-F238E27FC236}">
                <a16:creationId xmlns:a16="http://schemas.microsoft.com/office/drawing/2014/main" id="{7ACC0095-60AD-405C-9B46-FFE93CD0F013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1471613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349C7-E648-4F70-A1A8-234A058BB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Casos de uso: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Servicio de imágenes o documentos directamente a un explorador.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Almacenamiento de archivos para acceso distribuido.</a:t>
            </a:r>
          </a:p>
          <a:p>
            <a:pPr lvl="1">
              <a:lnSpc>
                <a:spcPct val="150000"/>
              </a:lnSpc>
            </a:pPr>
            <a:r>
              <a:rPr lang="es-ES" dirty="0" err="1"/>
              <a:t>Streaming</a:t>
            </a:r>
            <a:r>
              <a:rPr lang="es-ES" dirty="0"/>
              <a:t> de audio y vídeo.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Escribir en archivos de registro.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Almacenamiento de datos para copia de seguridad y restauración, recuperación ante desastres y archivado.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Almacenamiento de datos para el análisis en local o en un servicio hospedado de Azure.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Blob Storage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349C7-E648-4F70-A1A8-234A058BB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5122" name="Picture 2" descr="Diagram of Blob (object) storage architecture">
            <a:extLst>
              <a:ext uri="{FF2B5EF4-FFF2-40B4-BE49-F238E27FC236}">
                <a16:creationId xmlns:a16="http://schemas.microsoft.com/office/drawing/2014/main" id="{972A5246-6B9D-4DCE-B452-3364894ACC17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56" y="2116931"/>
            <a:ext cx="5169707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Blob Storage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78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dirty="0"/>
              <a:t>Tiene mayores costos que el esporádico o el de archivo, pero menores costos de acceso. Ejemplos:</a:t>
            </a:r>
          </a:p>
          <a:p>
            <a:pPr>
              <a:lnSpc>
                <a:spcPct val="150000"/>
              </a:lnSpc>
            </a:pPr>
            <a:r>
              <a:rPr lang="es-ES" dirty="0"/>
              <a:t>Los datos que están en uso o a los que se espera que se acceda (se lean y se escriban) con frecuencia.</a:t>
            </a:r>
          </a:p>
          <a:p>
            <a:pPr>
              <a:lnSpc>
                <a:spcPct val="150000"/>
              </a:lnSpc>
            </a:pPr>
            <a:r>
              <a:rPr lang="es-ES" dirty="0"/>
              <a:t>Los datos que se almacenan provisionalmente para el procesamiento y la eventual migración a la capa de almacenamiento esporádico.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Hot Storage </a:t>
            </a:r>
            <a:r>
              <a:rPr lang="es-AR" dirty="0" err="1"/>
              <a:t>Tier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98262-9DB9-4D5A-BCEF-63D323B8B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AR" dirty="0" err="1"/>
              <a:t>Cool</a:t>
            </a:r>
            <a:r>
              <a:rPr lang="es-AR" dirty="0"/>
              <a:t> Storage </a:t>
            </a:r>
            <a:r>
              <a:rPr lang="es-AR" dirty="0" err="1"/>
              <a:t>Tier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EC1C4-259D-4DA3-9F05-0349BEE7D5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AR" dirty="0"/>
              <a:t>Hot &amp; </a:t>
            </a:r>
            <a:r>
              <a:rPr lang="es-AR" dirty="0" err="1"/>
              <a:t>Cool</a:t>
            </a:r>
            <a:r>
              <a:rPr lang="es-AR" dirty="0"/>
              <a:t> Storage </a:t>
            </a:r>
            <a:r>
              <a:rPr lang="es-AR" dirty="0" err="1"/>
              <a:t>Tiers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349C7-E648-4F70-A1A8-234A058BB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7C71A4-DFBC-467C-AB95-1C37DDC6943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dirty="0"/>
              <a:t>Tiene menores costos de almacenamiento y mayores costos de acceso, en comparación con el almacenamiento de acceso frecuente. Ejemplos:</a:t>
            </a:r>
          </a:p>
          <a:p>
            <a:pPr>
              <a:lnSpc>
                <a:spcPct val="150000"/>
              </a:lnSpc>
            </a:pPr>
            <a:r>
              <a:rPr lang="es-ES" dirty="0"/>
              <a:t>Conjuntos de datos de copia de seguridad y recuperación ante desastres a corto plazo.</a:t>
            </a:r>
          </a:p>
          <a:p>
            <a:pPr>
              <a:lnSpc>
                <a:spcPct val="150000"/>
              </a:lnSpc>
            </a:pPr>
            <a:r>
              <a:rPr lang="es-ES" dirty="0"/>
              <a:t>Contenido multimedia antiguo que no se ve con frecuencia, pero que se espera que esté disponible de inmediato cuando se acceda a él.</a:t>
            </a:r>
          </a:p>
          <a:p>
            <a:pPr>
              <a:lnSpc>
                <a:spcPct val="150000"/>
              </a:lnSpc>
            </a:pPr>
            <a:r>
              <a:rPr lang="es-ES" dirty="0"/>
              <a:t>Conjuntos de datos grandes que se deben almacenar de forma rentable mientras se recopilan más datos para el procesamiento futuro.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2000" dirty="0"/>
              <a:t>Archive </a:t>
            </a:r>
            <a:r>
              <a:rPr lang="es-AR" sz="2000" dirty="0" err="1"/>
              <a:t>access</a:t>
            </a:r>
            <a:r>
              <a:rPr lang="es-AR" sz="2000" dirty="0"/>
              <a:t> </a:t>
            </a:r>
            <a:r>
              <a:rPr lang="es-AR" sz="2000" dirty="0" err="1"/>
              <a:t>tier</a:t>
            </a:r>
            <a:r>
              <a:rPr lang="es-AR" sz="2000" dirty="0"/>
              <a:t>: posibilidad de contar con almacenamiento a costo muy bajo para archivo de datos offline.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La latencia es de varias horas (&lt;15) y deben estar al menos 180 días.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El blob NO PUEDE ser leído mientras esté en el acceso de modo “archivo”.</a:t>
            </a:r>
          </a:p>
          <a:p>
            <a:pPr>
              <a:lnSpc>
                <a:spcPct val="150000"/>
              </a:lnSpc>
            </a:pP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s-AR" dirty="0"/>
              <a:t>Blob Storage: Archive</a:t>
            </a:r>
            <a:endParaRPr lang="en-US" dirty="0"/>
          </a:p>
        </p:txBody>
      </p:sp>
      <p:pic>
        <p:nvPicPr>
          <p:cNvPr id="3074" name="Picture 2" descr="Resultado de imagen para azure storage">
            <a:extLst>
              <a:ext uri="{FF2B5EF4-FFF2-40B4-BE49-F238E27FC236}">
                <a16:creationId xmlns:a16="http://schemas.microsoft.com/office/drawing/2014/main" id="{7ACC0095-60AD-405C-9B46-FFE93CD0F013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1471613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EB672B-197B-404C-BAD5-580920F1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Archive Storage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46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B60931-3406-40D3-9B77-519A5791260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52501" y="1431550"/>
            <a:ext cx="9686997" cy="46333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BB814-A58B-4E71-A720-BBB21936F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Blob Storage: Hot vs </a:t>
            </a:r>
            <a:r>
              <a:rPr lang="es-AR" dirty="0" err="1"/>
              <a:t>Cool</a:t>
            </a:r>
            <a:r>
              <a:rPr lang="es-AR" dirty="0"/>
              <a:t> vs Archive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17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Storage: File Storage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146" name="Picture 2" descr="http://www.aidanfinn.com/wp-content/uploads/2015/10/4431397172_6ab46d0a84_z_d1.jpg-620x264.png">
            <a:extLst>
              <a:ext uri="{FF2B5EF4-FFF2-40B4-BE49-F238E27FC236}">
                <a16:creationId xmlns:a16="http://schemas.microsoft.com/office/drawing/2014/main" id="{DDF88869-04BD-4BAA-8A1A-3254EE500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r="15798"/>
          <a:stretch/>
        </p:blipFill>
        <p:spPr bwMode="auto">
          <a:xfrm>
            <a:off x="5151000" y="1136001"/>
            <a:ext cx="6567175" cy="40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96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2000" dirty="0"/>
              <a:t>Recursos compartidos de archivos en la nube totalmente administrados.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Se los puede acceder mediante SMB.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Se pueden montar simultáneamente en </a:t>
            </a:r>
            <a:r>
              <a:rPr lang="es-ES" sz="2000" dirty="0"/>
              <a:t>Windows, Linux y macOS en la nube o locales.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Puede almacenar en la caché de los servidores de Windows Server con Azure File </a:t>
            </a:r>
            <a:r>
              <a:rPr lang="es-ES" sz="2000" dirty="0" err="1"/>
              <a:t>Sync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Files</a:t>
            </a:r>
            <a:endParaRPr lang="en-US" dirty="0"/>
          </a:p>
        </p:txBody>
      </p:sp>
      <p:pic>
        <p:nvPicPr>
          <p:cNvPr id="3074" name="Picture 2" descr="Resultado de imagen para azure storage">
            <a:extLst>
              <a:ext uri="{FF2B5EF4-FFF2-40B4-BE49-F238E27FC236}">
                <a16:creationId xmlns:a16="http://schemas.microsoft.com/office/drawing/2014/main" id="{7ACC0095-60AD-405C-9B46-FFE93CD0F013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1471613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104CC7-7D06-4098-9584-26D2D2B4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 err="1"/>
              <a:t>Check</a:t>
            </a:r>
            <a:r>
              <a:rPr lang="es-AR" dirty="0"/>
              <a:t>-In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¡Vamos arrancando!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4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Centraliza los recursos compartidos de archivos en Azure Files a través de </a:t>
            </a:r>
            <a:r>
              <a:rPr lang="es-ES" sz="2000" dirty="0" err="1"/>
              <a:t>de</a:t>
            </a:r>
            <a:r>
              <a:rPr lang="es-ES" sz="2000" dirty="0"/>
              <a:t> un servidor local.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Transforma Windows Server en una caché rápida de los recursos compartidos de archivos de Azure.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Permite aprovechar cualquier protocolo disponible en Windows Server para acceder a sus datos localmente, como SMB, NFS y FTPS.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File </a:t>
            </a:r>
            <a:r>
              <a:rPr lang="es-AR" dirty="0" err="1"/>
              <a:t>Sync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2C6F62-9593-4932-8EAA-0548046D5C7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185552" y="1762681"/>
            <a:ext cx="5727318" cy="35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AR" sz="2000" dirty="0"/>
              <a:t>SMB </a:t>
            </a:r>
            <a:r>
              <a:rPr lang="es-AR" sz="2000" dirty="0" err="1"/>
              <a:t>Multichannel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SMB Direct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SMB </a:t>
            </a:r>
            <a:r>
              <a:rPr lang="es-AR" sz="2000" dirty="0" err="1"/>
              <a:t>Directory</a:t>
            </a:r>
            <a:r>
              <a:rPr lang="es-AR" sz="2000" dirty="0"/>
              <a:t> Leasing</a:t>
            </a:r>
          </a:p>
          <a:p>
            <a:pPr>
              <a:lnSpc>
                <a:spcPct val="150000"/>
              </a:lnSpc>
            </a:pPr>
            <a:r>
              <a:rPr lang="es-AR" sz="2000" dirty="0" err="1"/>
              <a:t>Volume</a:t>
            </a:r>
            <a:r>
              <a:rPr lang="es-AR" sz="2000" dirty="0"/>
              <a:t> Shadow </a:t>
            </a:r>
            <a:r>
              <a:rPr lang="es-AR" sz="2000" dirty="0" err="1"/>
              <a:t>Copy</a:t>
            </a:r>
            <a:r>
              <a:rPr lang="es-AR" sz="2000" dirty="0"/>
              <a:t> Service for SMB file share</a:t>
            </a:r>
          </a:p>
          <a:p>
            <a:pPr>
              <a:lnSpc>
                <a:spcPct val="150000"/>
              </a:lnSpc>
            </a:pPr>
            <a:r>
              <a:rPr lang="es-AR" sz="2000" dirty="0" err="1"/>
              <a:t>Alternate</a:t>
            </a:r>
            <a:r>
              <a:rPr lang="es-AR" sz="2000" dirty="0"/>
              <a:t> data </a:t>
            </a:r>
            <a:r>
              <a:rPr lang="es-AR" sz="2000" dirty="0" err="1"/>
              <a:t>streams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Extended </a:t>
            </a:r>
            <a:r>
              <a:rPr lang="es-AR" sz="2000" dirty="0" err="1"/>
              <a:t>attributes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Security </a:t>
            </a:r>
            <a:r>
              <a:rPr lang="es-AR" sz="2000" dirty="0" err="1"/>
              <a:t>descriptors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 err="1"/>
              <a:t>Object</a:t>
            </a:r>
            <a:r>
              <a:rPr lang="es-AR" sz="2000" dirty="0"/>
              <a:t> </a:t>
            </a:r>
            <a:r>
              <a:rPr lang="es-AR" sz="2000" dirty="0" err="1"/>
              <a:t>identifiers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File Service: ¿Qué no está soportado?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E5E5B-B8A3-4327-89C6-FCA98CF9028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dirty="0" err="1"/>
              <a:t>Hard</a:t>
            </a:r>
            <a:r>
              <a:rPr lang="es-AR" dirty="0"/>
              <a:t> links &amp; </a:t>
            </a:r>
            <a:r>
              <a:rPr lang="es-AR" dirty="0" err="1"/>
              <a:t>Soft</a:t>
            </a:r>
            <a:r>
              <a:rPr lang="es-AR" dirty="0"/>
              <a:t> links</a:t>
            </a:r>
          </a:p>
          <a:p>
            <a:pPr>
              <a:lnSpc>
                <a:spcPct val="150000"/>
              </a:lnSpc>
            </a:pPr>
            <a:r>
              <a:rPr lang="es-AR" dirty="0" err="1"/>
              <a:t>Reparse</a:t>
            </a:r>
            <a:r>
              <a:rPr lang="es-AR" dirty="0"/>
              <a:t> </a:t>
            </a:r>
            <a:r>
              <a:rPr lang="es-AR" dirty="0" err="1"/>
              <a:t>points</a:t>
            </a:r>
            <a:endParaRPr lang="es-AR" dirty="0"/>
          </a:p>
          <a:p>
            <a:pPr>
              <a:lnSpc>
                <a:spcPct val="150000"/>
              </a:lnSpc>
            </a:pPr>
            <a:r>
              <a:rPr lang="es-AR" dirty="0" err="1"/>
              <a:t>Sparse</a:t>
            </a:r>
            <a:r>
              <a:rPr lang="es-AR" dirty="0"/>
              <a:t> files</a:t>
            </a:r>
          </a:p>
          <a:p>
            <a:pPr>
              <a:lnSpc>
                <a:spcPct val="150000"/>
              </a:lnSpc>
            </a:pPr>
            <a:r>
              <a:rPr lang="es-AR" dirty="0"/>
              <a:t>Short file </a:t>
            </a:r>
            <a:r>
              <a:rPr lang="es-AR" dirty="0" err="1"/>
              <a:t>names</a:t>
            </a:r>
            <a:r>
              <a:rPr lang="es-AR" dirty="0"/>
              <a:t> (8.3 alias)</a:t>
            </a:r>
          </a:p>
          <a:p>
            <a:pPr>
              <a:lnSpc>
                <a:spcPct val="150000"/>
              </a:lnSpc>
            </a:pPr>
            <a:r>
              <a:rPr lang="es-AR" dirty="0" err="1"/>
              <a:t>Compression</a:t>
            </a:r>
            <a:endParaRPr lang="es-AR" dirty="0"/>
          </a:p>
          <a:p>
            <a:pPr>
              <a:lnSpc>
                <a:spcPct val="150000"/>
              </a:lnSpc>
            </a:pPr>
            <a:r>
              <a:rPr lang="es-AR" dirty="0" err="1"/>
              <a:t>Named</a:t>
            </a:r>
            <a:r>
              <a:rPr lang="es-AR" dirty="0"/>
              <a:t> pipes</a:t>
            </a:r>
          </a:p>
          <a:p>
            <a:pPr>
              <a:lnSpc>
                <a:spcPct val="150000"/>
              </a:lnSpc>
            </a:pPr>
            <a:r>
              <a:rPr lang="es-AR" dirty="0"/>
              <a:t>Server service</a:t>
            </a:r>
          </a:p>
          <a:p>
            <a:pPr>
              <a:lnSpc>
                <a:spcPct val="150000"/>
              </a:lnSpc>
            </a:pPr>
            <a:r>
              <a:rPr lang="es-AR" dirty="0"/>
              <a:t>File </a:t>
            </a:r>
            <a:r>
              <a:rPr lang="es-AR" dirty="0" err="1"/>
              <a:t>system</a:t>
            </a:r>
            <a:r>
              <a:rPr lang="es-AR" dirty="0"/>
              <a:t> </a:t>
            </a:r>
            <a:r>
              <a:rPr lang="es-AR" dirty="0" err="1"/>
              <a:t>transactions</a:t>
            </a:r>
            <a:r>
              <a:rPr lang="es-AR" dirty="0"/>
              <a:t> (</a:t>
            </a:r>
            <a:r>
              <a:rPr lang="es-AR" dirty="0" err="1"/>
              <a:t>TxF</a:t>
            </a:r>
            <a:r>
              <a:rPr lang="es-A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662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File Storage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42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Servicio para almacenar grandes cantidades de mensajes a los que puede obtenerse acceso desde cualquier lugar del mundo a través de llamadas autenticadas con HTTP o HTTPS.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Un único mensaje en cola puede tener un tamaño de hasta 64 KB y una cola puede contener millones de mensajes, hasta el límite de capacidad total de una cuenta de almacenamiento.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Queue</a:t>
            </a:r>
            <a:r>
              <a:rPr lang="es-AR" dirty="0"/>
              <a:t> Storage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BEF98-C108-4B95-96F7-BD730446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9218" name="Picture 2" descr="Queue1">
            <a:extLst>
              <a:ext uri="{FF2B5EF4-FFF2-40B4-BE49-F238E27FC236}">
                <a16:creationId xmlns:a16="http://schemas.microsoft.com/office/drawing/2014/main" id="{00FDD99C-530F-41F7-928A-664ECA2040D4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960" y="2185696"/>
            <a:ext cx="4852339" cy="24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8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Es un servicio para transferir grandes cantidades de datos a Azure en forma física.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Un método seguro y resistente a alteraciones para transferir datos a Azure con una capacidad de 100 TB.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Data Box se devuelve al centro de datos de Azure para cargar los datos en esta plataforma y, después, se borra de forma segura.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Data Box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8194" name="Picture 2" descr="https://azurecomcdn.azureedge.net/cvt-ac8bc1d365018bafdc4cf0b2fb12146d442e0baaced8350f4f625b6587eb090d/images/page/services/storage/databox/data-box-disk.png">
            <a:extLst>
              <a:ext uri="{FF2B5EF4-FFF2-40B4-BE49-F238E27FC236}">
                <a16:creationId xmlns:a16="http://schemas.microsoft.com/office/drawing/2014/main" id="{09BCC3D2-5913-40C3-92C2-859CB8900D1F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04" y="1568513"/>
            <a:ext cx="4097014" cy="40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2750308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Storage: Conclusiones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81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52C15E1-E579-4278-845E-E06DC9D4BAF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87313" y="1378307"/>
            <a:ext cx="10217373" cy="46718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Escenarios: ¿cuándo usar Blobs, Files o Disks?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1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Comparativa: Azure Files vs Azure Blobs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FCA112A-3E8F-4D0F-AC55-6E916EB7457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13192" y="1245942"/>
            <a:ext cx="8365616" cy="48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13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Comparativa: Azure Blobs vs Azure Disks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BDBCC-2699-4531-A516-58C5A9E9C9F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194250" y="1359646"/>
            <a:ext cx="9803499" cy="47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29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</a:t>
            </a:r>
            <a:r>
              <a:rPr lang="es-AR" dirty="0" err="1"/>
              <a:t>Databases</a:t>
            </a:r>
            <a:r>
              <a:rPr lang="es-AR" dirty="0"/>
              <a:t>: Introducción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5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211ED-D390-4408-A2FF-F85846826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Expectativas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1F5A9E-C23A-4C14-AB69-4E1045B0AD6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73066" y="1858814"/>
            <a:ext cx="9645868" cy="32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8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opciones de </a:t>
            </a:r>
            <a:r>
              <a:rPr lang="es-AR" dirty="0" err="1"/>
              <a:t>Databases</a:t>
            </a:r>
            <a:r>
              <a:rPr lang="es-AR" dirty="0"/>
              <a:t> tengo en Azure?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FE2DF5C-1533-433B-AA10-AC1467781A4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05004" y="1440416"/>
            <a:ext cx="9781991" cy="461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3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opciones de </a:t>
            </a:r>
            <a:r>
              <a:rPr lang="es-AR" dirty="0" err="1"/>
              <a:t>Databases</a:t>
            </a:r>
            <a:r>
              <a:rPr lang="es-AR" dirty="0"/>
              <a:t> tengo en Azure?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31AA7-FEB6-4C55-A727-A8F2AC2135F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321637" y="1515063"/>
            <a:ext cx="9548725" cy="45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69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</a:t>
            </a:r>
            <a:r>
              <a:rPr lang="es-AR" dirty="0" err="1"/>
              <a:t>Databases</a:t>
            </a:r>
            <a:r>
              <a:rPr lang="es-AR" dirty="0"/>
              <a:t>: SQL </a:t>
            </a:r>
            <a:r>
              <a:rPr lang="es-AR" dirty="0" err="1"/>
              <a:t>Databases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583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7478433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Es un servicio administrado de base de datos relacional.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SQL </a:t>
            </a:r>
            <a:r>
              <a:rPr lang="es-AR" sz="2000" dirty="0" err="1"/>
              <a:t>Database</a:t>
            </a:r>
            <a:r>
              <a:rPr lang="es-AR" sz="2000" dirty="0"/>
              <a:t> ofrece servidores lógicos que pueden contener bases de datos SQL individuales, grupos elásticos e instancias administradas.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Dos modelos de compra diferentes: un modelo de compra basado en núcleos virtuales y un modelo de compra basado en DTU.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Se administra con herramientas conocidas: Azure Portal, SQL Sever Management Studio, SQL Server Data Tools en VS y VS </a:t>
            </a:r>
            <a:r>
              <a:rPr lang="es-ES" sz="2000" dirty="0" err="1"/>
              <a:t>Code</a:t>
            </a:r>
            <a:r>
              <a:rPr lang="es-ES" sz="2000" dirty="0"/>
              <a:t>.</a:t>
            </a:r>
            <a:endParaRPr lang="es-AR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SQL </a:t>
            </a:r>
            <a:r>
              <a:rPr lang="es-AR" dirty="0" err="1"/>
              <a:t>Databases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7DD0B5-A14C-4587-BB01-382A4477624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568150" y="1214279"/>
            <a:ext cx="2995832" cy="48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6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Estrategias para SQL </a:t>
            </a:r>
            <a:r>
              <a:rPr lang="es-AR" dirty="0" err="1"/>
              <a:t>Databases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8F153C-D1CA-4671-B91D-98E56AD739A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30610" y="1245942"/>
            <a:ext cx="8730780" cy="49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48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Azure Storage Tools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13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SQL: Service </a:t>
            </a:r>
            <a:r>
              <a:rPr lang="es-AR" dirty="0" err="1"/>
              <a:t>Tiers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FE9C7-9E32-49A3-9131-F51FC1CF71B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14379" y="1870184"/>
            <a:ext cx="10163242" cy="36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33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SQL: </a:t>
            </a:r>
            <a:r>
              <a:rPr lang="es-AR" dirty="0" err="1"/>
              <a:t>vCore-based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C4DB09-528F-431B-A399-52BB28C1A56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127961" y="1378132"/>
            <a:ext cx="7990916" cy="47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87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Grupo de Bases de Datos Elásticas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242" name="Picture 2" descr="grupos elÃ¡sticos">
            <a:extLst>
              <a:ext uri="{FF2B5EF4-FFF2-40B4-BE49-F238E27FC236}">
                <a16:creationId xmlns:a16="http://schemas.microsoft.com/office/drawing/2014/main" id="{622CA4C3-C10A-4ACE-99B3-7B338AEBEDBE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88" y="1645396"/>
            <a:ext cx="10037623" cy="434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24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</a:t>
            </a:r>
            <a:r>
              <a:rPr lang="es-AR" dirty="0" err="1"/>
              <a:t>Databases</a:t>
            </a:r>
            <a:r>
              <a:rPr lang="es-AR" dirty="0"/>
              <a:t>: MySQL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0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75149-DCF7-4450-9C95-D82C407A50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797335" cy="725488"/>
          </a:xfrm>
        </p:spPr>
        <p:txBody>
          <a:bodyPr>
            <a:normAutofit/>
          </a:bodyPr>
          <a:lstStyle/>
          <a:p>
            <a:r>
              <a:rPr lang="es-AR" dirty="0"/>
              <a:t>Sobre este Curso de Azure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214EE8-5759-40E7-82BC-346B5C7385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394664" y="-16423"/>
            <a:ext cx="5797336" cy="63301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699F6-DC86-4E62-B615-E7EE2C860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245942"/>
            <a:ext cx="5403448" cy="506777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21/07/2018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1: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Empresarial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2: La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como</a:t>
            </a:r>
            <a:r>
              <a:rPr lang="en-US" sz="2400" strike="sngStrike" dirty="0">
                <a:solidFill>
                  <a:srgbClr val="757477"/>
                </a:solidFill>
              </a:rPr>
              <a:t> Centro de </a:t>
            </a:r>
            <a:r>
              <a:rPr lang="en-US" sz="2400" strike="sngStrike" dirty="0" err="1">
                <a:solidFill>
                  <a:srgbClr val="757477"/>
                </a:solidFill>
              </a:rPr>
              <a:t>Cómputo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dirty="0" err="1">
                <a:solidFill>
                  <a:srgbClr val="757477"/>
                </a:solidFill>
              </a:rPr>
              <a:t>Sábado</a:t>
            </a:r>
            <a:r>
              <a:rPr lang="en-US" sz="2400" b="1" dirty="0">
                <a:solidFill>
                  <a:srgbClr val="757477"/>
                </a:solidFill>
              </a:rPr>
              <a:t> 28/07/2018 </a:t>
            </a:r>
            <a:r>
              <a:rPr lang="en-US" sz="2400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</a:rPr>
              <a:t>Tema</a:t>
            </a:r>
            <a:r>
              <a:rPr lang="en-US" sz="2400" dirty="0">
                <a:solidFill>
                  <a:srgbClr val="757477"/>
                </a:solidFill>
              </a:rPr>
              <a:t> 3: </a:t>
            </a:r>
            <a:r>
              <a:rPr lang="en-US" sz="2400" dirty="0" err="1">
                <a:solidFill>
                  <a:srgbClr val="757477"/>
                </a:solidFill>
              </a:rPr>
              <a:t>Plataforma</a:t>
            </a:r>
            <a:r>
              <a:rPr lang="en-US" sz="2400" dirty="0">
                <a:solidFill>
                  <a:srgbClr val="757477"/>
                </a:solidFill>
              </a:rPr>
              <a:t> de Datos.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dirty="0">
                <a:solidFill>
                  <a:srgbClr val="757477"/>
                </a:solidFill>
              </a:rPr>
              <a:t>Tema 4: Big Data, Integración y Analítica.</a:t>
            </a:r>
            <a:endParaRPr lang="en-US" sz="24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b="1" dirty="0" err="1">
                <a:solidFill>
                  <a:srgbClr val="757477"/>
                </a:solidFill>
              </a:rPr>
              <a:t>Sábado</a:t>
            </a:r>
            <a:r>
              <a:rPr lang="en-US" sz="2400" b="1" dirty="0">
                <a:solidFill>
                  <a:srgbClr val="757477"/>
                </a:solidFill>
              </a:rPr>
              <a:t> 04/08/2018 </a:t>
            </a:r>
            <a:r>
              <a:rPr lang="en-US" sz="2400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</a:rPr>
              <a:t>Tema</a:t>
            </a:r>
            <a:r>
              <a:rPr lang="en-US" sz="2400" dirty="0">
                <a:solidFill>
                  <a:srgbClr val="757477"/>
                </a:solidFill>
              </a:rPr>
              <a:t> 5: Redes.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</a:rPr>
              <a:t>Tema</a:t>
            </a:r>
            <a:r>
              <a:rPr lang="en-US" sz="2400" dirty="0">
                <a:solidFill>
                  <a:srgbClr val="757477"/>
                </a:solidFill>
              </a:rPr>
              <a:t> 6: </a:t>
            </a:r>
            <a:r>
              <a:rPr lang="en-US" sz="2400" dirty="0" err="1">
                <a:solidFill>
                  <a:srgbClr val="757477"/>
                </a:solidFill>
              </a:rPr>
              <a:t>Resguardo</a:t>
            </a:r>
            <a:r>
              <a:rPr lang="en-US" sz="2400" dirty="0">
                <a:solidFill>
                  <a:srgbClr val="757477"/>
                </a:solidFill>
              </a:rPr>
              <a:t> y </a:t>
            </a:r>
            <a:r>
              <a:rPr lang="en-US" sz="2400" dirty="0" err="1">
                <a:solidFill>
                  <a:srgbClr val="757477"/>
                </a:solidFill>
              </a:rPr>
              <a:t>Recuperación</a:t>
            </a:r>
            <a:r>
              <a:rPr lang="en-US" sz="24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dirty="0" err="1">
                <a:solidFill>
                  <a:srgbClr val="757477"/>
                </a:solidFill>
              </a:rPr>
              <a:t>Sábado</a:t>
            </a:r>
            <a:r>
              <a:rPr lang="en-US" sz="2400" b="1" dirty="0">
                <a:solidFill>
                  <a:srgbClr val="757477"/>
                </a:solidFill>
              </a:rPr>
              <a:t> 11/08/2018 </a:t>
            </a:r>
            <a:r>
              <a:rPr lang="en-US" sz="2400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dirty="0">
                <a:solidFill>
                  <a:srgbClr val="757477"/>
                </a:solidFill>
              </a:rPr>
              <a:t>Tema 7: Monitoreo.</a:t>
            </a:r>
            <a:endParaRPr lang="en-US" sz="2400" dirty="0">
              <a:solidFill>
                <a:srgbClr val="757477"/>
              </a:solidFill>
            </a:endParaRP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</a:rPr>
              <a:t>Tema</a:t>
            </a:r>
            <a:r>
              <a:rPr lang="en-US" sz="2400" dirty="0">
                <a:solidFill>
                  <a:srgbClr val="757477"/>
                </a:solidFill>
              </a:rPr>
              <a:t> 7: </a:t>
            </a:r>
            <a:r>
              <a:rPr lang="en-US" sz="2400" dirty="0" err="1">
                <a:solidFill>
                  <a:srgbClr val="757477"/>
                </a:solidFill>
              </a:rPr>
              <a:t>Identidades</a:t>
            </a:r>
            <a:r>
              <a:rPr lang="en-US" sz="2400" dirty="0">
                <a:solidFill>
                  <a:srgbClr val="757477"/>
                </a:solidFill>
              </a:rPr>
              <a:t> en la </a:t>
            </a:r>
            <a:r>
              <a:rPr lang="en-US" sz="2400" dirty="0" err="1">
                <a:solidFill>
                  <a:srgbClr val="757477"/>
                </a:solidFill>
              </a:rPr>
              <a:t>Nube</a:t>
            </a:r>
            <a:r>
              <a:rPr lang="en-US" sz="2400" dirty="0">
                <a:solidFill>
                  <a:srgbClr val="75747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524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s-AR" dirty="0"/>
              <a:t>MySQL en Azure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57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1745941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Azure </a:t>
            </a:r>
            <a:r>
              <a:rPr lang="es-AR" dirty="0" err="1"/>
              <a:t>Databases</a:t>
            </a:r>
            <a:r>
              <a:rPr lang="es-AR" dirty="0"/>
              <a:t>: Cosmos DB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96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F450BD-12D2-4916-86AB-374A82F49DE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8" y="1245942"/>
            <a:ext cx="11299335" cy="49107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D8A8-A2CB-4FF0-B84A-858B898A1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Cosmos 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37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F03D30-D446-4D8C-97AA-51AE2463910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72" y="1626694"/>
            <a:ext cx="5037257" cy="40618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Cosmos DB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3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s-AR" dirty="0"/>
              <a:t>Azure Cosmos DB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AB257B-07C8-4B5C-8340-5461108493C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1956031"/>
            <a:ext cx="5403850" cy="34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49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Cosmos DB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645204-FF7D-4128-A806-1D3AC9AE719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1992461"/>
            <a:ext cx="5403850" cy="33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79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Cosmos DB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EF2F88-270C-4BC6-8F29-ABE092577E4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21" y="1906029"/>
            <a:ext cx="7869158" cy="30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55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D8A8-A2CB-4FF0-B84A-858B898A1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Cosmos DB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13A43D-36EA-4996-94E9-F8458B44FF8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6" y="1245942"/>
            <a:ext cx="10762908" cy="482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90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s-AR" dirty="0"/>
              <a:t>Azure Cosmos DB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85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7553"/>
            <a:ext cx="12192000" cy="1572483"/>
          </a:xfrm>
        </p:spPr>
        <p:txBody>
          <a:bodyPr>
            <a:normAutofit/>
          </a:bodyPr>
          <a:lstStyle/>
          <a:p>
            <a:r>
              <a:rPr lang="es-AR" dirty="0"/>
              <a:t>Día 2 | Tema 4: </a:t>
            </a:r>
            <a:r>
              <a:rPr lang="es-ES" dirty="0"/>
              <a:t>Big Data, Integración y Analítica en Azure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081615"/>
            <a:ext cx="12192000" cy="404812"/>
          </a:xfrm>
        </p:spPr>
        <p:txBody>
          <a:bodyPr/>
          <a:lstStyle/>
          <a:p>
            <a:r>
              <a:rPr lang="es-AR" dirty="0"/>
              <a:t>¿Big Data?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A2BF-0EA7-4228-9E00-A151CBEE4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75149-DCF7-4450-9C95-D82C407A50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Metodología y Dinámica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214EE8-5759-40E7-82BC-346B5C7385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394664" y="-16423"/>
            <a:ext cx="5797336" cy="63301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699F6-DC86-4E62-B615-E7EE2C860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715164" cy="4687029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dirty="0" err="1">
                <a:solidFill>
                  <a:srgbClr val="757477"/>
                </a:solidFill>
              </a:rPr>
              <a:t>Todo</a:t>
            </a:r>
            <a:r>
              <a:rPr lang="en-US" dirty="0">
                <a:solidFill>
                  <a:srgbClr val="757477"/>
                </a:solidFill>
              </a:rPr>
              <a:t> el material </a:t>
            </a:r>
            <a:r>
              <a:rPr lang="en-US" dirty="0" err="1">
                <a:solidFill>
                  <a:srgbClr val="757477"/>
                </a:solidFill>
              </a:rPr>
              <a:t>estará</a:t>
            </a:r>
            <a:r>
              <a:rPr lang="en-US" dirty="0">
                <a:solidFill>
                  <a:srgbClr val="757477"/>
                </a:solidFill>
              </a:rPr>
              <a:t> en </a:t>
            </a:r>
            <a:r>
              <a:rPr lang="en-US" b="1" dirty="0">
                <a:solidFill>
                  <a:srgbClr val="757477"/>
                </a:solidFill>
              </a:rPr>
              <a:t>Grupo Classroom </a:t>
            </a:r>
            <a:r>
              <a:rPr lang="en-US" dirty="0">
                <a:solidFill>
                  <a:srgbClr val="757477"/>
                </a:solidFill>
              </a:rPr>
              <a:t>(</a:t>
            </a:r>
            <a:r>
              <a:rPr lang="en-US" dirty="0">
                <a:solidFill>
                  <a:srgbClr val="757477"/>
                </a:solidFill>
                <a:hlinkClick r:id="rId3"/>
              </a:rPr>
              <a:t>https://classroom.google.com</a:t>
            </a:r>
            <a:r>
              <a:rPr lang="en-US" dirty="0">
                <a:solidFill>
                  <a:srgbClr val="757477"/>
                </a:solidFill>
              </a:rPr>
              <a:t>) con el Class code </a:t>
            </a:r>
            <a:r>
              <a:rPr lang="en-US" b="1" dirty="0">
                <a:solidFill>
                  <a:srgbClr val="757477"/>
                </a:solidFill>
              </a:rPr>
              <a:t>rp2zez</a:t>
            </a:r>
            <a:endParaRPr lang="en-US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dirty="0">
                <a:solidFill>
                  <a:srgbClr val="757477"/>
                </a:solidFill>
              </a:rPr>
              <a:t>Nivel del </a:t>
            </a:r>
            <a:r>
              <a:rPr lang="en-US" dirty="0" err="1">
                <a:solidFill>
                  <a:srgbClr val="757477"/>
                </a:solidFill>
              </a:rPr>
              <a:t>curso</a:t>
            </a:r>
            <a:r>
              <a:rPr lang="en-US" dirty="0">
                <a:solidFill>
                  <a:srgbClr val="757477"/>
                </a:solidFill>
              </a:rPr>
              <a:t>: 200 (</a:t>
            </a:r>
            <a:r>
              <a:rPr lang="en-US" dirty="0" err="1">
                <a:solidFill>
                  <a:srgbClr val="757477"/>
                </a:solidFill>
              </a:rPr>
              <a:t>escala</a:t>
            </a:r>
            <a:r>
              <a:rPr lang="en-US" dirty="0">
                <a:solidFill>
                  <a:srgbClr val="757477"/>
                </a:solidFill>
              </a:rPr>
              <a:t> 100 a 400). Web: </a:t>
            </a:r>
            <a:r>
              <a:rPr lang="en-US" dirty="0">
                <a:solidFill>
                  <a:srgbClr val="757477"/>
                </a:solidFill>
                <a:hlinkClick r:id="rId4"/>
              </a:rPr>
              <a:t>http://www.mug-it.org.ar/event.aspx?event=441</a:t>
            </a:r>
            <a:endParaRPr lang="en-US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dirty="0" err="1">
                <a:solidFill>
                  <a:srgbClr val="757477"/>
                </a:solidFill>
              </a:rPr>
              <a:t>Todos</a:t>
            </a:r>
            <a:r>
              <a:rPr lang="en-US" dirty="0">
                <a:solidFill>
                  <a:srgbClr val="757477"/>
                </a:solidFill>
              </a:rPr>
              <a:t> los </a:t>
            </a:r>
            <a:r>
              <a:rPr lang="en-US" dirty="0" err="1">
                <a:solidFill>
                  <a:srgbClr val="757477"/>
                </a:solidFill>
              </a:rPr>
              <a:t>temas</a:t>
            </a:r>
            <a:r>
              <a:rPr lang="en-US" dirty="0">
                <a:solidFill>
                  <a:srgbClr val="757477"/>
                </a:solidFill>
              </a:rPr>
              <a:t> a </a:t>
            </a:r>
            <a:r>
              <a:rPr lang="en-US" dirty="0" err="1">
                <a:solidFill>
                  <a:srgbClr val="757477"/>
                </a:solidFill>
              </a:rPr>
              <a:t>tratar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tienen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b="1" dirty="0">
                <a:solidFill>
                  <a:srgbClr val="757477"/>
                </a:solidFill>
              </a:rPr>
              <a:t>demos</a:t>
            </a:r>
            <a:r>
              <a:rPr lang="en-US" dirty="0">
                <a:solidFill>
                  <a:srgbClr val="757477"/>
                </a:solidFill>
              </a:rPr>
              <a:t> para </a:t>
            </a:r>
            <a:r>
              <a:rPr lang="en-US" dirty="0" err="1">
                <a:solidFill>
                  <a:srgbClr val="757477"/>
                </a:solidFill>
              </a:rPr>
              <a:t>reforzar</a:t>
            </a:r>
            <a:r>
              <a:rPr lang="en-US" dirty="0">
                <a:solidFill>
                  <a:srgbClr val="757477"/>
                </a:solidFill>
              </a:rPr>
              <a:t> los </a:t>
            </a:r>
            <a:r>
              <a:rPr lang="en-US" dirty="0" err="1">
                <a:solidFill>
                  <a:srgbClr val="757477"/>
                </a:solidFill>
              </a:rPr>
              <a:t>conceptos</a:t>
            </a:r>
            <a:r>
              <a:rPr lang="en-US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s-AR" dirty="0">
                <a:solidFill>
                  <a:srgbClr val="757477"/>
                </a:solidFill>
              </a:rPr>
              <a:t>L</a:t>
            </a:r>
            <a:r>
              <a:rPr lang="en-US" dirty="0" err="1">
                <a:solidFill>
                  <a:srgbClr val="757477"/>
                </a:solidFill>
              </a:rPr>
              <a:t>os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participantes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podrán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sacar</a:t>
            </a:r>
            <a:r>
              <a:rPr lang="en-US" dirty="0">
                <a:solidFill>
                  <a:srgbClr val="757477"/>
                </a:solidFill>
              </a:rPr>
              <a:t> una </a:t>
            </a:r>
            <a:r>
              <a:rPr lang="en-US" dirty="0" err="1">
                <a:solidFill>
                  <a:srgbClr val="757477"/>
                </a:solidFill>
              </a:rPr>
              <a:t>cuenta</a:t>
            </a:r>
            <a:r>
              <a:rPr lang="en-US" dirty="0">
                <a:solidFill>
                  <a:srgbClr val="757477"/>
                </a:solidFill>
              </a:rPr>
              <a:t> “Trial” de Azure en </a:t>
            </a:r>
            <a:r>
              <a:rPr lang="en-US" dirty="0">
                <a:solidFill>
                  <a:srgbClr val="757477"/>
                </a:solidFill>
                <a:hlinkClick r:id="rId5"/>
              </a:rPr>
              <a:t>https://azure.microsoft.com/en-us/offers/ms-azr-0044p/</a:t>
            </a:r>
            <a:endParaRPr lang="en-US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s-AR" dirty="0">
                <a:solidFill>
                  <a:srgbClr val="757477"/>
                </a:solidFill>
              </a:rPr>
              <a:t>Al inicio de cada día habrá un “</a:t>
            </a:r>
            <a:r>
              <a:rPr lang="es-AR" b="1" dirty="0" err="1">
                <a:solidFill>
                  <a:srgbClr val="757477"/>
                </a:solidFill>
              </a:rPr>
              <a:t>Quest</a:t>
            </a:r>
            <a:r>
              <a:rPr lang="es-AR" dirty="0">
                <a:solidFill>
                  <a:srgbClr val="757477"/>
                </a:solidFill>
              </a:rPr>
              <a:t>” a responder.</a:t>
            </a:r>
          </a:p>
          <a:p>
            <a:pPr marL="342900" indent="-342900">
              <a:lnSpc>
                <a:spcPct val="150000"/>
              </a:lnSpc>
            </a:pPr>
            <a:r>
              <a:rPr lang="es-AR" dirty="0">
                <a:solidFill>
                  <a:srgbClr val="757477"/>
                </a:solidFill>
              </a:rPr>
              <a:t>El tiempo nos apremia: vamos a ir a ritmo moderado y constante.</a:t>
            </a:r>
          </a:p>
        </p:txBody>
      </p:sp>
    </p:spTree>
    <p:extLst>
      <p:ext uri="{BB962C8B-B14F-4D97-AF65-F5344CB8AC3E}">
        <p14:creationId xmlns:p14="http://schemas.microsoft.com/office/powerpoint/2010/main" val="2892582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261847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Big Data Platform + Analytics: </a:t>
            </a:r>
            <a:r>
              <a:rPr lang="en-US" dirty="0" err="1"/>
              <a:t>Introducción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80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8ED808-1455-4BB2-A0BA-D5B12577C91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32399"/>
            <a:ext cx="10515598" cy="37353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8DA60-356E-475A-89D5-109ED6F22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es Big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2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580DE-899C-4F64-B5C1-BD139A4AFCF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sz="2200" dirty="0"/>
              <a:t>El Big Data o Datos masivos es un concepto que hace referencia al almacenamiento de grandes cantidades de datos y a los procedimientos usados para encontrar patrones repetitivos dentro de esos datos.</a:t>
            </a:r>
          </a:p>
          <a:p>
            <a:pPr marL="0" indent="0">
              <a:lnSpc>
                <a:spcPct val="150000"/>
              </a:lnSpc>
              <a:buNone/>
            </a:pPr>
            <a:endParaRPr lang="es-ES" dirty="0"/>
          </a:p>
          <a:p>
            <a:pPr marL="0" indent="0" algn="r">
              <a:lnSpc>
                <a:spcPct val="150000"/>
              </a:lnSpc>
              <a:buNone/>
            </a:pPr>
            <a:r>
              <a:rPr lang="es-ES" i="1" dirty="0"/>
              <a:t>Wikipedia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2CECE-B7D6-415F-8F26-24DEF659F63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sz="2200" dirty="0"/>
              <a:t>Son datos que exceden la capacidad de procesamiento de sistemas convencionales de Bases de Datos.</a:t>
            </a:r>
          </a:p>
          <a:p>
            <a:pPr marL="0" indent="0">
              <a:lnSpc>
                <a:spcPct val="150000"/>
              </a:lnSpc>
              <a:buNone/>
            </a:pPr>
            <a:endParaRPr lang="es-ES" dirty="0"/>
          </a:p>
          <a:p>
            <a:pPr marL="0" indent="0">
              <a:lnSpc>
                <a:spcPct val="150000"/>
              </a:lnSpc>
              <a:buNone/>
            </a:pPr>
            <a:endParaRPr lang="es-ES" dirty="0"/>
          </a:p>
          <a:p>
            <a:pPr marL="0" indent="0" algn="r">
              <a:lnSpc>
                <a:spcPct val="150000"/>
              </a:lnSpc>
              <a:buNone/>
            </a:pPr>
            <a:r>
              <a:rPr lang="es-ES" i="1" dirty="0"/>
              <a:t>O´Reilly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8DA60-356E-475A-89D5-109ED6F22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¿Qué es Big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12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580DE-899C-4F64-B5C1-BD139A4AFCF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900" dirty="0"/>
              <a:t>Mucha de la innovación viene de los buscadores web. ¿Por qué no podemos construir un buscador con una base de datos SQL?</a:t>
            </a:r>
          </a:p>
          <a:p>
            <a:pPr>
              <a:lnSpc>
                <a:spcPct val="150000"/>
              </a:lnSpc>
            </a:pPr>
            <a:r>
              <a:rPr lang="es-ES" sz="1900" dirty="0"/>
              <a:t>El almacenamiento necesita de más de una máquina</a:t>
            </a:r>
          </a:p>
          <a:p>
            <a:pPr>
              <a:lnSpc>
                <a:spcPct val="150000"/>
              </a:lnSpc>
            </a:pPr>
            <a:r>
              <a:rPr lang="es-ES" sz="1900" dirty="0"/>
              <a:t>Los datos no son un rectángulo</a:t>
            </a:r>
          </a:p>
          <a:p>
            <a:pPr>
              <a:lnSpc>
                <a:spcPct val="150000"/>
              </a:lnSpc>
            </a:pPr>
            <a:r>
              <a:rPr lang="es-ES" sz="1900" dirty="0"/>
              <a:t>Mi pregunta puede no ser relacional</a:t>
            </a:r>
          </a:p>
          <a:p>
            <a:pPr>
              <a:lnSpc>
                <a:spcPct val="150000"/>
              </a:lnSpc>
            </a:pPr>
            <a:r>
              <a:rPr lang="es-ES" sz="1900" dirty="0"/>
              <a:t>Necesito hacer esa pregunta en muchas, muchas máquinas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6A6D73-98F0-4703-9E0A-CB7FECEFB8D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51" y="1471175"/>
            <a:ext cx="5403850" cy="310762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8DA60-356E-475A-89D5-109ED6F22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¿Dónde nace?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D5A1C-2C22-4A9C-BA55-9DEDDEF3E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56" y="2286000"/>
            <a:ext cx="4167645" cy="39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92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580DE-899C-4F64-B5C1-BD139A4AFCF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200" dirty="0"/>
              <a:t>Opera sobre hardware barato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Asume fallas a escala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Asume muchas lecturas, algunas escrituras sólo de </a:t>
            </a:r>
            <a:r>
              <a:rPr lang="es-ES" sz="2200" dirty="0" err="1"/>
              <a:t>append</a:t>
            </a:r>
            <a:endParaRPr lang="es-ES" sz="2200" dirty="0"/>
          </a:p>
          <a:p>
            <a:pPr>
              <a:lnSpc>
                <a:spcPct val="150000"/>
              </a:lnSpc>
            </a:pPr>
            <a:r>
              <a:rPr lang="es-ES" sz="2200" dirty="0"/>
              <a:t>Grandes archivos</a:t>
            </a:r>
            <a:endParaRPr lang="es-ES" sz="2200" i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29B6F4-1A66-413A-BE29-31E078D0F63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200" dirty="0"/>
              <a:t>Traer el código a los datos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Asume que la red es difícil de escalar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Abstraer, y confiar en los compiladores, y optimizadores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No especifican un “formato correcto”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8DA60-356E-475A-89D5-109ED6F22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Almacenamiento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244B6A-26F8-4AAC-AF10-86E020E06C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AR" dirty="0"/>
              <a:t>Cómputo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223A7E-22D6-4153-A30D-AD50AA803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AR" dirty="0"/>
              <a:t>¿Qué tienen en común?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62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Ecosistema Hadoop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1BDB364-61AA-4EC7-8551-802CE7D2668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77" y="1449412"/>
            <a:ext cx="9974445" cy="45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49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opciones de “Big Data + </a:t>
            </a:r>
            <a:r>
              <a:rPr lang="en-US" dirty="0"/>
              <a:t>Analytics</a:t>
            </a:r>
            <a:r>
              <a:rPr lang="es-AR" dirty="0"/>
              <a:t>” tengo en Azure?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057C449-411E-4FCE-A9DF-D65A9ADAEE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06" y="1479896"/>
            <a:ext cx="8751588" cy="44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57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261847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Big Data Platform + Analytics: Azure Data Lake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74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B2F3784-9E28-4D19-8EED-F4C83736BEE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8" y="1649091"/>
            <a:ext cx="10115824" cy="44437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Data Lake Store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4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63EB537-FC4B-4AFF-BC04-008344B2F86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0" y="1497627"/>
            <a:ext cx="10155199" cy="458593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HDInsight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97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884605-53B2-4587-8E9E-9A34634DB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791199" cy="725488"/>
          </a:xfrm>
        </p:spPr>
        <p:txBody>
          <a:bodyPr>
            <a:normAutofit/>
          </a:bodyPr>
          <a:lstStyle/>
          <a:p>
            <a:r>
              <a:rPr lang="es-AR" dirty="0"/>
              <a:t>Clasificación de Contenido</a:t>
            </a:r>
            <a:endParaRPr lang="en-US" dirty="0"/>
          </a:p>
        </p:txBody>
      </p:sp>
      <p:sp>
        <p:nvSpPr>
          <p:cNvPr id="19" name="2 Marcador de contenido">
            <a:extLst>
              <a:ext uri="{FF2B5EF4-FFF2-40B4-BE49-F238E27FC236}">
                <a16:creationId xmlns:a16="http://schemas.microsoft.com/office/drawing/2014/main" id="{53EE65D2-66F1-4896-A9C1-BDC8CD927C95}"/>
              </a:ext>
            </a:extLst>
          </p:cNvPr>
          <p:cNvSpPr txBox="1">
            <a:spLocks/>
          </p:cNvSpPr>
          <p:nvPr/>
        </p:nvSpPr>
        <p:spPr>
          <a:xfrm>
            <a:off x="1667520" y="2416394"/>
            <a:ext cx="4123681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AR" sz="2000" b="1" dirty="0">
                <a:solidFill>
                  <a:srgbClr val="757477"/>
                </a:solidFill>
              </a:rPr>
              <a:t>Contenido teórico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757477"/>
              </a:solidFill>
            </a:endParaRPr>
          </a:p>
          <a:p>
            <a:endParaRPr lang="es-ES" sz="2000" dirty="0">
              <a:solidFill>
                <a:srgbClr val="757477"/>
              </a:solidFill>
            </a:endParaRPr>
          </a:p>
        </p:txBody>
      </p:sp>
      <p:sp>
        <p:nvSpPr>
          <p:cNvPr id="20" name="2 Marcador de contenido">
            <a:extLst>
              <a:ext uri="{FF2B5EF4-FFF2-40B4-BE49-F238E27FC236}">
                <a16:creationId xmlns:a16="http://schemas.microsoft.com/office/drawing/2014/main" id="{84E53730-9312-4397-AC74-397BEC998392}"/>
              </a:ext>
            </a:extLst>
          </p:cNvPr>
          <p:cNvSpPr txBox="1">
            <a:spLocks/>
          </p:cNvSpPr>
          <p:nvPr/>
        </p:nvSpPr>
        <p:spPr>
          <a:xfrm>
            <a:off x="1688612" y="3609431"/>
            <a:ext cx="4123681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AR" sz="2000" b="1" dirty="0">
                <a:solidFill>
                  <a:srgbClr val="757477"/>
                </a:solidFill>
              </a:rPr>
              <a:t>Ejercicio </a:t>
            </a:r>
            <a:r>
              <a:rPr lang="es-AR" sz="2000" b="1" dirty="0" err="1">
                <a:solidFill>
                  <a:srgbClr val="757477"/>
                </a:solidFill>
              </a:rPr>
              <a:t>ó</a:t>
            </a:r>
            <a:r>
              <a:rPr lang="es-AR" sz="2000" b="1" dirty="0">
                <a:solidFill>
                  <a:srgbClr val="757477"/>
                </a:solidFill>
              </a:rPr>
              <a:t> Más Info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757477"/>
              </a:solidFill>
            </a:endParaRPr>
          </a:p>
          <a:p>
            <a:endParaRPr lang="es-ES" sz="2000" dirty="0">
              <a:solidFill>
                <a:srgbClr val="757477"/>
              </a:solidFill>
            </a:endParaRPr>
          </a:p>
        </p:txBody>
      </p:sp>
      <p:sp>
        <p:nvSpPr>
          <p:cNvPr id="21" name="2 Marcador de contenido">
            <a:extLst>
              <a:ext uri="{FF2B5EF4-FFF2-40B4-BE49-F238E27FC236}">
                <a16:creationId xmlns:a16="http://schemas.microsoft.com/office/drawing/2014/main" id="{F309DBE4-656F-4E84-B254-A80603B72DEE}"/>
              </a:ext>
            </a:extLst>
          </p:cNvPr>
          <p:cNvSpPr txBox="1">
            <a:spLocks/>
          </p:cNvSpPr>
          <p:nvPr/>
        </p:nvSpPr>
        <p:spPr>
          <a:xfrm>
            <a:off x="1688612" y="4724265"/>
            <a:ext cx="4123681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AR" sz="2000" b="1" dirty="0">
                <a:solidFill>
                  <a:srgbClr val="757477"/>
                </a:solidFill>
              </a:rPr>
              <a:t>Demo</a:t>
            </a:r>
            <a:endParaRPr lang="en-US" sz="2000" dirty="0">
              <a:solidFill>
                <a:srgbClr val="757477"/>
              </a:solidFill>
            </a:endParaRPr>
          </a:p>
          <a:p>
            <a:endParaRPr lang="es-ES" sz="2000" dirty="0">
              <a:solidFill>
                <a:srgbClr val="757477"/>
              </a:solidFill>
            </a:endParaRPr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196740C2-4A88-48C8-89BC-35B983E17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400800" y="-15875"/>
            <a:ext cx="5791200" cy="63230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20CD2E-3C87-490E-B0DC-4130DFE5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89" y="2325034"/>
            <a:ext cx="642264" cy="5040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4D8087-AD9F-4264-A18D-D7B03AD38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9" y="3524857"/>
            <a:ext cx="642264" cy="504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113D2C-1F90-44FD-912D-2E91DF52D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89" y="4602324"/>
            <a:ext cx="642264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0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9D8DE6-F507-47E2-B561-548C42786DE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4" y="1410622"/>
            <a:ext cx="10772891" cy="46169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Data Lake </a:t>
            </a:r>
            <a:r>
              <a:rPr lang="es-AR" dirty="0" err="1"/>
              <a:t>Analytics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15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ADLA: Trabajamos sobre todos los datos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7A0F19-034B-4624-A9E0-BF64A54345A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" y="1705728"/>
            <a:ext cx="10633338" cy="39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71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ADLA: El origen de U-SQL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915ECD-E577-4F56-BE49-AC1E75DE42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46" y="1245942"/>
            <a:ext cx="9473707" cy="49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298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Autonomía de una </a:t>
            </a:r>
            <a:r>
              <a:rPr lang="es-AR" dirty="0" err="1"/>
              <a:t>Query</a:t>
            </a:r>
            <a:r>
              <a:rPr lang="es-AR" dirty="0"/>
              <a:t> en U-SQL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AACF1B-1D85-461C-B6B4-240015D8101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3" y="1528743"/>
            <a:ext cx="10906494" cy="4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4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Leer archivos con formato </a:t>
            </a:r>
            <a:r>
              <a:rPr lang="es-AR" dirty="0" err="1"/>
              <a:t>Custom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D63EFA-D2F2-4F18-8BDE-CE6D24B35A6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6" y="1424766"/>
            <a:ext cx="10394887" cy="450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05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Big Data en Azure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472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Servicio ETL totalmente administrado en la nube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Cree, programe y supervise pipelines de datos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Ejecuta</a:t>
            </a:r>
            <a:r>
              <a:rPr lang="en-US" sz="2000" dirty="0"/>
              <a:t> </a:t>
            </a:r>
            <a:r>
              <a:rPr lang="en-US" sz="2000" dirty="0" err="1"/>
              <a:t>paquetes</a:t>
            </a:r>
            <a:r>
              <a:rPr lang="en-US" sz="2000" dirty="0"/>
              <a:t> de SQL Server Integration Services </a:t>
            </a:r>
            <a:r>
              <a:rPr lang="en-US" sz="2000" dirty="0" err="1"/>
              <a:t>directamente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Azure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Híbrido</a:t>
            </a:r>
            <a:r>
              <a:rPr lang="en-US" sz="2000" dirty="0"/>
              <a:t>: on-premise + Azure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Data Factory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9A119C-D949-4AC3-BF20-3EB2EECA161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57" y="1527244"/>
            <a:ext cx="4169465" cy="4169465"/>
          </a:xfrm>
        </p:spPr>
      </p:pic>
    </p:spTree>
    <p:extLst>
      <p:ext uri="{BB962C8B-B14F-4D97-AF65-F5344CB8AC3E}">
        <p14:creationId xmlns:p14="http://schemas.microsoft.com/office/powerpoint/2010/main" val="9027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Azure Data Factory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227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2000" dirty="0"/>
              <a:t>Plataforma de </a:t>
            </a:r>
            <a:r>
              <a:rPr lang="es-AR" sz="2000" dirty="0" err="1"/>
              <a:t>analytics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Basado en Apache </a:t>
            </a:r>
            <a:r>
              <a:rPr lang="es-AR" sz="2000" dirty="0" err="1"/>
              <a:t>Spark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Escalado sin límites</a:t>
            </a:r>
          </a:p>
          <a:p>
            <a:pPr>
              <a:lnSpc>
                <a:spcPct val="150000"/>
              </a:lnSpc>
            </a:pPr>
            <a:r>
              <a:rPr lang="es-AR" sz="2000" dirty="0"/>
              <a:t>Integración con Azure Active </a:t>
            </a:r>
            <a:r>
              <a:rPr lang="es-AR" sz="2000" dirty="0" err="1"/>
              <a:t>Directory</a:t>
            </a:r>
            <a:endParaRPr lang="es-AR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Integración con servicios de Azure, como </a:t>
            </a:r>
            <a:r>
              <a:rPr lang="es-AR" sz="2000" dirty="0" err="1"/>
              <a:t>Power</a:t>
            </a:r>
            <a:r>
              <a:rPr lang="es-AR" sz="2000" dirty="0"/>
              <a:t> BI, SQL Data </a:t>
            </a:r>
            <a:r>
              <a:rPr lang="es-AR" sz="2000" dirty="0" err="1"/>
              <a:t>Warehouse</a:t>
            </a:r>
            <a:r>
              <a:rPr lang="es-AR" sz="2000" dirty="0"/>
              <a:t> y Cosmos DB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Databricks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68AEC-2125-42D2-BE34-A2FA2399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26" name="Picture 2" descr="Image result for azure databricks logo">
            <a:extLst>
              <a:ext uri="{FF2B5EF4-FFF2-40B4-BE49-F238E27FC236}">
                <a16:creationId xmlns:a16="http://schemas.microsoft.com/office/drawing/2014/main" id="{CA3533B8-3095-4FCB-A3EC-3BBAF2186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11" y="1854269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2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 err="1"/>
              <a:t>Databricks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9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884605-53B2-4587-8E9E-9A34634DB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s-AR" dirty="0"/>
              <a:t>Reglas Claras (conservan…)</a:t>
            </a:r>
            <a:endParaRPr lang="en-US" dirty="0"/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196740C2-4A88-48C8-89BC-35B983E17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85988-D788-4933-87A5-9D844B8081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5937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1800" dirty="0" err="1">
                <a:solidFill>
                  <a:srgbClr val="757477"/>
                </a:solidFill>
              </a:rPr>
              <a:t>Seamos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puntuales</a:t>
            </a:r>
            <a:r>
              <a:rPr lang="en-US" sz="1800" dirty="0">
                <a:solidFill>
                  <a:srgbClr val="757477"/>
                </a:solidFill>
              </a:rPr>
              <a:t> para </a:t>
            </a:r>
            <a:r>
              <a:rPr lang="en-US" sz="1800" dirty="0" err="1">
                <a:solidFill>
                  <a:srgbClr val="757477"/>
                </a:solidFill>
              </a:rPr>
              <a:t>arrancar</a:t>
            </a:r>
            <a:r>
              <a:rPr lang="en-US" sz="1800" dirty="0">
                <a:solidFill>
                  <a:srgbClr val="757477"/>
                </a:solidFill>
              </a:rPr>
              <a:t> y </a:t>
            </a:r>
            <a:r>
              <a:rPr lang="en-US" sz="1800" dirty="0" err="1">
                <a:solidFill>
                  <a:srgbClr val="757477"/>
                </a:solidFill>
              </a:rPr>
              <a:t>finalizar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Los </a:t>
            </a:r>
            <a:r>
              <a:rPr lang="en-US" sz="1800" dirty="0" err="1">
                <a:solidFill>
                  <a:srgbClr val="757477"/>
                </a:solidFill>
              </a:rPr>
              <a:t>celulares</a:t>
            </a:r>
            <a:r>
              <a:rPr lang="en-US" sz="1800" dirty="0">
                <a:solidFill>
                  <a:srgbClr val="757477"/>
                </a:solidFill>
              </a:rPr>
              <a:t> y </a:t>
            </a:r>
            <a:r>
              <a:rPr lang="en-US" sz="1800" dirty="0" err="1">
                <a:solidFill>
                  <a:srgbClr val="757477"/>
                </a:solidFill>
              </a:rPr>
              <a:t>otros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dispositivos</a:t>
            </a:r>
            <a:r>
              <a:rPr lang="en-US" sz="1800" dirty="0">
                <a:solidFill>
                  <a:srgbClr val="757477"/>
                </a:solidFill>
              </a:rPr>
              <a:t> en </a:t>
            </a:r>
            <a:r>
              <a:rPr lang="en-US" sz="1800" dirty="0" err="1">
                <a:solidFill>
                  <a:srgbClr val="757477"/>
                </a:solidFill>
              </a:rPr>
              <a:t>silencio</a:t>
            </a:r>
            <a:r>
              <a:rPr lang="en-US" sz="1800" dirty="0">
                <a:solidFill>
                  <a:srgbClr val="757477"/>
                </a:solidFill>
              </a:rPr>
              <a:t>. Tu </a:t>
            </a:r>
            <a:r>
              <a:rPr lang="en-US" sz="1800" dirty="0" err="1">
                <a:solidFill>
                  <a:srgbClr val="757477"/>
                </a:solidFill>
              </a:rPr>
              <a:t>participación</a:t>
            </a:r>
            <a:r>
              <a:rPr lang="en-US" sz="1800" dirty="0">
                <a:solidFill>
                  <a:srgbClr val="757477"/>
                </a:solidFill>
              </a:rPr>
              <a:t> es lo </a:t>
            </a:r>
            <a:r>
              <a:rPr lang="en-US" sz="1800" dirty="0" err="1">
                <a:solidFill>
                  <a:srgbClr val="757477"/>
                </a:solidFill>
              </a:rPr>
              <a:t>más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valioso</a:t>
            </a:r>
            <a:r>
              <a:rPr lang="en-US" sz="1800" dirty="0">
                <a:solidFill>
                  <a:srgbClr val="757477"/>
                </a:solidFill>
              </a:rPr>
              <a:t> y sin </a:t>
            </a:r>
            <a:r>
              <a:rPr lang="en-US" sz="1800" dirty="0" err="1">
                <a:solidFill>
                  <a:srgbClr val="757477"/>
                </a:solidFill>
              </a:rPr>
              <a:t>distracciones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¿</a:t>
            </a:r>
            <a:r>
              <a:rPr lang="en-US" sz="1800" dirty="0" err="1">
                <a:solidFill>
                  <a:srgbClr val="757477"/>
                </a:solidFill>
              </a:rPr>
              <a:t>Preguntas</a:t>
            </a:r>
            <a:r>
              <a:rPr lang="en-US" sz="1800" dirty="0">
                <a:solidFill>
                  <a:srgbClr val="757477"/>
                </a:solidFill>
              </a:rPr>
              <a:t>? ¡Las que </a:t>
            </a:r>
            <a:r>
              <a:rPr lang="en-US" sz="1800" dirty="0" err="1">
                <a:solidFill>
                  <a:srgbClr val="757477"/>
                </a:solidFill>
              </a:rPr>
              <a:t>quieras</a:t>
            </a:r>
            <a:r>
              <a:rPr lang="en-US" sz="1800" dirty="0">
                <a:solidFill>
                  <a:srgbClr val="757477"/>
                </a:solidFill>
              </a:rPr>
              <a:t>! Pero </a:t>
            </a:r>
            <a:r>
              <a:rPr lang="en-US" sz="1800" dirty="0" err="1">
                <a:solidFill>
                  <a:srgbClr val="757477"/>
                </a:solidFill>
              </a:rPr>
              <a:t>sobre</a:t>
            </a:r>
            <a:r>
              <a:rPr lang="en-US" sz="1800" dirty="0">
                <a:solidFill>
                  <a:srgbClr val="757477"/>
                </a:solidFill>
              </a:rPr>
              <a:t> el </a:t>
            </a:r>
            <a:r>
              <a:rPr lang="en-US" sz="1800" dirty="0" err="1">
                <a:solidFill>
                  <a:srgbClr val="757477"/>
                </a:solidFill>
              </a:rPr>
              <a:t>tema</a:t>
            </a:r>
            <a:r>
              <a:rPr lang="en-US" sz="1800" dirty="0">
                <a:solidFill>
                  <a:srgbClr val="757477"/>
                </a:solidFill>
              </a:rPr>
              <a:t> que </a:t>
            </a:r>
            <a:r>
              <a:rPr lang="en-US" sz="1800" dirty="0" err="1">
                <a:solidFill>
                  <a:srgbClr val="757477"/>
                </a:solidFill>
              </a:rPr>
              <a:t>estamos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viendo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 dirty="0" err="1">
                <a:solidFill>
                  <a:srgbClr val="757477"/>
                </a:solidFill>
              </a:rPr>
              <a:t>Evitemos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opiniones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personales</a:t>
            </a:r>
            <a:r>
              <a:rPr lang="en-US" sz="1800" dirty="0">
                <a:solidFill>
                  <a:srgbClr val="757477"/>
                </a:solidFill>
              </a:rPr>
              <a:t> de </a:t>
            </a:r>
            <a:r>
              <a:rPr lang="en-US" sz="1800" dirty="0" err="1">
                <a:solidFill>
                  <a:srgbClr val="757477"/>
                </a:solidFill>
              </a:rPr>
              <a:t>cualquier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tipo</a:t>
            </a:r>
            <a:r>
              <a:rPr lang="en-US" sz="1800" dirty="0">
                <a:solidFill>
                  <a:srgbClr val="757477"/>
                </a:solidFill>
              </a:rPr>
              <a:t>, </a:t>
            </a:r>
            <a:r>
              <a:rPr lang="en-US" sz="1800" dirty="0" err="1">
                <a:solidFill>
                  <a:srgbClr val="757477"/>
                </a:solidFill>
              </a:rPr>
              <a:t>como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también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políticas</a:t>
            </a:r>
            <a:r>
              <a:rPr lang="en-US" sz="1800" dirty="0">
                <a:solidFill>
                  <a:srgbClr val="757477"/>
                </a:solidFill>
              </a:rPr>
              <a:t> y </a:t>
            </a:r>
            <a:r>
              <a:rPr lang="en-US" sz="1800" dirty="0" err="1">
                <a:solidFill>
                  <a:srgbClr val="757477"/>
                </a:solidFill>
              </a:rPr>
              <a:t>religiosas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017E6-3E5C-4B86-87A6-4E1F367F0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84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48446"/>
            <a:ext cx="12192000" cy="725488"/>
          </a:xfrm>
        </p:spPr>
        <p:txBody>
          <a:bodyPr/>
          <a:lstStyle/>
          <a:p>
            <a:r>
              <a:rPr lang="es-AR" dirty="0"/>
              <a:t>Building Blocks de Big Data + Analytics en Azure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9D417-6E50-40D6-9CF5-643E5D3A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970B399-E56D-4109-96B3-43C162020B7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159434" y="1273934"/>
            <a:ext cx="10168502" cy="47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10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 err="1"/>
              <a:t>Check-Out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nos llevamos hoy?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EF6D1-584B-41FF-A2EF-1A5FE3074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11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F74DA-7E99-407F-AB0A-526B6CB40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Resumen del día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8E9-DE1E-4C67-B0AC-6BFC26C8C0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sz="1800" dirty="0"/>
              <a:t>Repasamos los temas vistos en el Día 1.</a:t>
            </a:r>
          </a:p>
          <a:p>
            <a:pPr>
              <a:lnSpc>
                <a:spcPct val="150000"/>
              </a:lnSpc>
            </a:pPr>
            <a:r>
              <a:rPr lang="es-AR" sz="1800" dirty="0"/>
              <a:t>Presentamos Azure Storage Services: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Page Blobs.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Block Blobs.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Azure Files.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Azure File </a:t>
            </a:r>
            <a:r>
              <a:rPr lang="es-AR" sz="1600" dirty="0" err="1"/>
              <a:t>Sync</a:t>
            </a:r>
            <a:r>
              <a:rPr lang="es-AR" sz="16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s-AR" sz="1600" dirty="0" err="1"/>
              <a:t>DataBox</a:t>
            </a:r>
            <a:r>
              <a:rPr lang="es-AR" sz="1600" dirty="0"/>
              <a:t> &amp; </a:t>
            </a:r>
            <a:r>
              <a:rPr lang="es-AR" sz="1600" dirty="0" err="1"/>
              <a:t>Queues</a:t>
            </a:r>
            <a:r>
              <a:rPr lang="es-AR" sz="16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Charlamos sobre los </a:t>
            </a:r>
            <a:r>
              <a:rPr lang="es-AR" sz="1600" dirty="0" err="1"/>
              <a:t>Tiers</a:t>
            </a:r>
            <a:r>
              <a:rPr lang="es-AR" sz="1600" dirty="0"/>
              <a:t> (Hot, </a:t>
            </a:r>
            <a:r>
              <a:rPr lang="es-AR" sz="1600" dirty="0" err="1"/>
              <a:t>Cool</a:t>
            </a:r>
            <a:r>
              <a:rPr lang="es-AR" sz="1600" dirty="0"/>
              <a:t> &amp; </a:t>
            </a:r>
            <a:r>
              <a:rPr lang="es-AR" sz="1600" dirty="0" err="1"/>
              <a:t>Archieve</a:t>
            </a:r>
            <a:r>
              <a:rPr lang="es-AR" sz="1600" dirty="0"/>
              <a:t>).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Charlamos sobre casos de uso.</a:t>
            </a:r>
            <a:endParaRPr lang="en-US" sz="1600" dirty="0"/>
          </a:p>
        </p:txBody>
      </p:sp>
      <p:pic>
        <p:nvPicPr>
          <p:cNvPr id="10242" name="Picture 2" descr="Resultado de imagen para conclusions">
            <a:extLst>
              <a:ext uri="{FF2B5EF4-FFF2-40B4-BE49-F238E27FC236}">
                <a16:creationId xmlns:a16="http://schemas.microsoft.com/office/drawing/2014/main" id="{04379DA7-18BB-46D2-95B0-C40A4795A4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9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E7228-0012-4074-BB7A-C95E1102A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94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F74DA-7E99-407F-AB0A-526B6CB40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Resumen del día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8E9-DE1E-4C67-B0AC-6BFC26C8C0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sz="1800" dirty="0"/>
              <a:t>Presentamos Bases de Datos en Azure: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Azure </a:t>
            </a:r>
            <a:r>
              <a:rPr lang="es-AR" sz="1600" dirty="0" err="1"/>
              <a:t>Database</a:t>
            </a:r>
            <a:r>
              <a:rPr lang="es-AR" sz="1600" dirty="0"/>
              <a:t> for SQL.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Azure </a:t>
            </a:r>
            <a:r>
              <a:rPr lang="es-AR" sz="1600" dirty="0" err="1"/>
              <a:t>Database</a:t>
            </a:r>
            <a:r>
              <a:rPr lang="es-AR" sz="1600" dirty="0"/>
              <a:t> for MySQL.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Azure Cosmos DB.</a:t>
            </a:r>
          </a:p>
          <a:p>
            <a:pPr>
              <a:lnSpc>
                <a:spcPct val="150000"/>
              </a:lnSpc>
            </a:pPr>
            <a:r>
              <a:rPr lang="es-AR" sz="1800" dirty="0"/>
              <a:t>Big Data + Analytics con Azure: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Data Lake Store.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Data Lake Analytics.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Data Factory.</a:t>
            </a:r>
          </a:p>
          <a:p>
            <a:pPr lvl="1">
              <a:lnSpc>
                <a:spcPct val="150000"/>
              </a:lnSpc>
            </a:pPr>
            <a:r>
              <a:rPr lang="es-AR" sz="1600" dirty="0"/>
              <a:t>Building Blocks de Big Data + Analytics en Azure.</a:t>
            </a:r>
          </a:p>
          <a:p>
            <a:pPr>
              <a:lnSpc>
                <a:spcPct val="150000"/>
              </a:lnSpc>
            </a:pPr>
            <a:endParaRPr lang="es-AR" sz="1800" dirty="0"/>
          </a:p>
        </p:txBody>
      </p:sp>
      <p:pic>
        <p:nvPicPr>
          <p:cNvPr id="10242" name="Picture 2" descr="Resultado de imagen para conclusions">
            <a:extLst>
              <a:ext uri="{FF2B5EF4-FFF2-40B4-BE49-F238E27FC236}">
                <a16:creationId xmlns:a16="http://schemas.microsoft.com/office/drawing/2014/main" id="{04379DA7-18BB-46D2-95B0-C40A4795A4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9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A0F49-2918-41FE-A010-D67965939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825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75149-DCF7-4450-9C95-D82C407A50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797335" cy="725488"/>
          </a:xfrm>
        </p:spPr>
        <p:txBody>
          <a:bodyPr>
            <a:normAutofit/>
          </a:bodyPr>
          <a:lstStyle/>
          <a:p>
            <a:r>
              <a:rPr lang="es-AR" dirty="0"/>
              <a:t>Sobre este Curso de Azure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214EE8-5759-40E7-82BC-346B5C7385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394664" y="-16423"/>
            <a:ext cx="5797336" cy="63301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699F6-DC86-4E62-B615-E7EE2C860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245942"/>
            <a:ext cx="5403448" cy="506777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21/07/2018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1: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Empresarial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2: La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como</a:t>
            </a:r>
            <a:r>
              <a:rPr lang="en-US" sz="2400" strike="sngStrike" dirty="0">
                <a:solidFill>
                  <a:srgbClr val="757477"/>
                </a:solidFill>
              </a:rPr>
              <a:t> Centro de </a:t>
            </a:r>
            <a:r>
              <a:rPr lang="en-US" sz="2400" strike="sngStrike" dirty="0" err="1">
                <a:solidFill>
                  <a:srgbClr val="757477"/>
                </a:solidFill>
              </a:rPr>
              <a:t>Cómputo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28/07/2018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3: </a:t>
            </a:r>
            <a:r>
              <a:rPr lang="en-US" sz="2400" strike="sngStrike" dirty="0" err="1">
                <a:solidFill>
                  <a:srgbClr val="757477"/>
                </a:solidFill>
              </a:rPr>
              <a:t>Plataforma</a:t>
            </a:r>
            <a:r>
              <a:rPr lang="en-US" sz="2400" strike="sngStrike" dirty="0">
                <a:solidFill>
                  <a:srgbClr val="757477"/>
                </a:solidFill>
              </a:rPr>
              <a:t> de Datos.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strike="sngStrike" dirty="0">
                <a:solidFill>
                  <a:srgbClr val="757477"/>
                </a:solidFill>
              </a:rPr>
              <a:t>Tema 4: Big Data, Integración y Analítica.</a:t>
            </a:r>
            <a:endParaRPr lang="en-US" sz="2400" strike="sngStrike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b="1" dirty="0" err="1">
                <a:solidFill>
                  <a:srgbClr val="757477"/>
                </a:solidFill>
                <a:highlight>
                  <a:srgbClr val="FFFF00"/>
                </a:highlight>
              </a:rPr>
              <a:t>Sábado</a:t>
            </a:r>
            <a:r>
              <a:rPr lang="en-US" sz="2400" b="1" dirty="0">
                <a:solidFill>
                  <a:srgbClr val="757477"/>
                </a:solidFill>
                <a:highlight>
                  <a:srgbClr val="FFFF00"/>
                </a:highlight>
              </a:rPr>
              <a:t> 04/08/2018 </a:t>
            </a:r>
            <a:r>
              <a:rPr lang="en-US" sz="2400" dirty="0">
                <a:solidFill>
                  <a:srgbClr val="757477"/>
                </a:solidFill>
                <a:highlight>
                  <a:srgbClr val="FFFF00"/>
                </a:highlight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  <a:highlight>
                  <a:srgbClr val="FFFF00"/>
                </a:highlight>
              </a:rPr>
              <a:t>Tema</a:t>
            </a:r>
            <a:r>
              <a:rPr lang="en-US" sz="2400" dirty="0">
                <a:solidFill>
                  <a:srgbClr val="757477"/>
                </a:solidFill>
                <a:highlight>
                  <a:srgbClr val="FFFF00"/>
                </a:highlight>
              </a:rPr>
              <a:t> 5: Redes.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  <a:highlight>
                  <a:srgbClr val="FFFF00"/>
                </a:highlight>
              </a:rPr>
              <a:t>Tema</a:t>
            </a:r>
            <a:r>
              <a:rPr lang="en-US" sz="2400" dirty="0">
                <a:solidFill>
                  <a:srgbClr val="757477"/>
                </a:solidFill>
                <a:highlight>
                  <a:srgbClr val="FFFF00"/>
                </a:highlight>
              </a:rPr>
              <a:t> 6: </a:t>
            </a:r>
            <a:r>
              <a:rPr lang="en-US" sz="2400" dirty="0" err="1">
                <a:solidFill>
                  <a:srgbClr val="757477"/>
                </a:solidFill>
                <a:highlight>
                  <a:srgbClr val="FFFF00"/>
                </a:highlight>
              </a:rPr>
              <a:t>Resguardo</a:t>
            </a:r>
            <a:r>
              <a:rPr lang="en-US" sz="2400" dirty="0">
                <a:solidFill>
                  <a:srgbClr val="757477"/>
                </a:solidFill>
                <a:highlight>
                  <a:srgbClr val="FFFF00"/>
                </a:highlight>
              </a:rPr>
              <a:t> y </a:t>
            </a:r>
            <a:r>
              <a:rPr lang="en-US" sz="2400" dirty="0" err="1">
                <a:solidFill>
                  <a:srgbClr val="757477"/>
                </a:solidFill>
                <a:highlight>
                  <a:srgbClr val="FFFF00"/>
                </a:highlight>
              </a:rPr>
              <a:t>Recuperación</a:t>
            </a:r>
            <a:r>
              <a:rPr lang="en-US" sz="2400" dirty="0">
                <a:solidFill>
                  <a:srgbClr val="757477"/>
                </a:solidFill>
                <a:highlight>
                  <a:srgbClr val="FFFF00"/>
                </a:highlight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dirty="0" err="1">
                <a:solidFill>
                  <a:srgbClr val="757477"/>
                </a:solidFill>
              </a:rPr>
              <a:t>Sábado</a:t>
            </a:r>
            <a:r>
              <a:rPr lang="en-US" sz="2400" b="1" dirty="0">
                <a:solidFill>
                  <a:srgbClr val="757477"/>
                </a:solidFill>
              </a:rPr>
              <a:t> 11/08/2018 </a:t>
            </a:r>
            <a:r>
              <a:rPr lang="en-US" sz="2400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dirty="0">
                <a:solidFill>
                  <a:srgbClr val="757477"/>
                </a:solidFill>
              </a:rPr>
              <a:t>Tema 7: Monitoreo.</a:t>
            </a:r>
            <a:endParaRPr lang="en-US" sz="2400" dirty="0">
              <a:solidFill>
                <a:srgbClr val="757477"/>
              </a:solidFill>
            </a:endParaRP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</a:rPr>
              <a:t>Tema</a:t>
            </a:r>
            <a:r>
              <a:rPr lang="en-US" sz="2400" dirty="0">
                <a:solidFill>
                  <a:srgbClr val="757477"/>
                </a:solidFill>
              </a:rPr>
              <a:t> 7: </a:t>
            </a:r>
            <a:r>
              <a:rPr lang="en-US" sz="2400" dirty="0" err="1">
                <a:solidFill>
                  <a:srgbClr val="757477"/>
                </a:solidFill>
              </a:rPr>
              <a:t>Identidades</a:t>
            </a:r>
            <a:r>
              <a:rPr lang="en-US" sz="2400" dirty="0">
                <a:solidFill>
                  <a:srgbClr val="757477"/>
                </a:solidFill>
              </a:rPr>
              <a:t> en la </a:t>
            </a:r>
            <a:r>
              <a:rPr lang="en-US" sz="2400" dirty="0" err="1">
                <a:solidFill>
                  <a:srgbClr val="757477"/>
                </a:solidFill>
              </a:rPr>
              <a:t>Nube</a:t>
            </a:r>
            <a:r>
              <a:rPr lang="en-US" sz="2400" dirty="0">
                <a:solidFill>
                  <a:srgbClr val="75747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0548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gracias thank you">
            <a:extLst>
              <a:ext uri="{FF2B5EF4-FFF2-40B4-BE49-F238E27FC236}">
                <a16:creationId xmlns:a16="http://schemas.microsoft.com/office/drawing/2014/main" id="{982528BE-A45A-4D19-9CA9-E481D0111FDD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15" y="623944"/>
            <a:ext cx="8550169" cy="56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6139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6528-F54D-42A6-B38D-5AFF51B2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Azure Fundamentals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EEEB8C-8AE6-4F4A-98C4-97050E041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AR" dirty="0"/>
              <a:t>Pablo Ariel Di Loreto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E583A-DC5B-4E82-85AE-04CB9A670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AR"/>
              <a:t>Día 2 </a:t>
            </a:r>
            <a:r>
              <a:rPr lang="es-AR" dirty="0"/>
              <a:t>– </a:t>
            </a:r>
            <a:r>
              <a:rPr lang="es-AR"/>
              <a:t>Sábado 28/07/2018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BA5A7D-5862-4C72-8216-111B21292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AR" dirty="0"/>
              <a:t>Guillermo Bellmann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49C1CC-BDBB-4A14-BA0F-1FE646172F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AR" dirty="0"/>
              <a:t>Service Manager | Algeiba IT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854AAB9-402F-44DE-86A7-6090E615C1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AR" dirty="0" err="1"/>
              <a:t>Architect</a:t>
            </a:r>
            <a:r>
              <a:rPr lang="es-AR" dirty="0"/>
              <a:t> | Lagash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5E46D7-2302-4FD2-AF3F-84FBDBCDC1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PabloDiLoreto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22C22-4DAA-4FC3-96BE-E855E85883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gjbellman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AF3A9-AA0E-4FAF-B3C3-79E011BA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97" y="3075270"/>
            <a:ext cx="1512974" cy="1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884605-53B2-4587-8E9E-9A34634DB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s-AR" dirty="0"/>
              <a:t>Canales de Comunicación</a:t>
            </a:r>
            <a:endParaRPr lang="en-US" dirty="0"/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196740C2-4A88-48C8-89BC-35B983E17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85988-D788-4933-87A5-9D844B8081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5634299" cy="45937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s-AR" sz="1800" dirty="0">
                <a:solidFill>
                  <a:srgbClr val="757477"/>
                </a:solidFill>
              </a:rPr>
              <a:t>Google </a:t>
            </a:r>
            <a:r>
              <a:rPr lang="es-AR" sz="1800" dirty="0" err="1">
                <a:solidFill>
                  <a:srgbClr val="757477"/>
                </a:solidFill>
              </a:rPr>
              <a:t>Classroom</a:t>
            </a:r>
            <a:r>
              <a:rPr lang="es-AR" sz="1800" dirty="0">
                <a:solidFill>
                  <a:srgbClr val="757477"/>
                </a:solidFill>
              </a:rPr>
              <a:t>: </a:t>
            </a:r>
            <a:r>
              <a:rPr lang="es-AR" sz="1800" dirty="0">
                <a:solidFill>
                  <a:srgbClr val="757477"/>
                </a:solidFill>
                <a:hlinkClick r:id="rId3"/>
              </a:rPr>
              <a:t>https://classroom.google.com</a:t>
            </a:r>
            <a:endParaRPr lang="es-AR" sz="18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s-AR" sz="1800" dirty="0">
                <a:solidFill>
                  <a:srgbClr val="757477"/>
                </a:solidFill>
              </a:rPr>
              <a:t>G</a:t>
            </a:r>
            <a:r>
              <a:rPr lang="en-US" sz="1800" dirty="0" err="1">
                <a:solidFill>
                  <a:srgbClr val="757477"/>
                </a:solidFill>
              </a:rPr>
              <a:t>rupo</a:t>
            </a:r>
            <a:r>
              <a:rPr lang="en-US" sz="1800" dirty="0">
                <a:solidFill>
                  <a:srgbClr val="757477"/>
                </a:solidFill>
              </a:rPr>
              <a:t> de “Azure en </a:t>
            </a:r>
            <a:r>
              <a:rPr lang="en-US" sz="1800" dirty="0" err="1">
                <a:solidFill>
                  <a:srgbClr val="757477"/>
                </a:solidFill>
              </a:rPr>
              <a:t>Español</a:t>
            </a:r>
            <a:r>
              <a:rPr lang="en-US" sz="1800" dirty="0">
                <a:solidFill>
                  <a:srgbClr val="757477"/>
                </a:solidFill>
              </a:rPr>
              <a:t>” en Facebook: </a:t>
            </a:r>
            <a:r>
              <a:rPr lang="en-US" sz="1800" dirty="0">
                <a:solidFill>
                  <a:srgbClr val="757477"/>
                </a:solidFill>
                <a:hlinkClick r:id="rId4"/>
              </a:rPr>
              <a:t>https://www.facebook.com/groups/AzureEnEspanol/</a:t>
            </a:r>
            <a:endParaRPr lang="en-US" sz="18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Grupo de </a:t>
            </a:r>
            <a:r>
              <a:rPr lang="en-US" sz="1800" dirty="0" err="1">
                <a:solidFill>
                  <a:srgbClr val="757477"/>
                </a:solidFill>
              </a:rPr>
              <a:t>Whats</a:t>
            </a:r>
            <a:r>
              <a:rPr lang="en-US" sz="1800" dirty="0">
                <a:solidFill>
                  <a:srgbClr val="757477"/>
                </a:solidFill>
              </a:rPr>
              <a:t> App (TecTimes): </a:t>
            </a:r>
            <a:r>
              <a:rPr lang="en-US" sz="1750" dirty="0">
                <a:solidFill>
                  <a:srgbClr val="757477"/>
                </a:solidFill>
                <a:hlinkClick r:id="rId5"/>
              </a:rPr>
              <a:t>https://chat.whatsapp.com/KeEvR9719DR39BgNKn0NEc</a:t>
            </a:r>
            <a:endParaRPr lang="en-US" sz="175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s-AR" sz="1800" dirty="0" err="1">
                <a:solidFill>
                  <a:srgbClr val="757477"/>
                </a:solidFill>
              </a:rPr>
              <a:t>Slack</a:t>
            </a:r>
            <a:r>
              <a:rPr lang="es-AR" sz="1800" dirty="0">
                <a:solidFill>
                  <a:srgbClr val="757477"/>
                </a:solidFill>
              </a:rPr>
              <a:t> Net-Baires: </a:t>
            </a:r>
            <a:r>
              <a:rPr lang="es-AR" sz="1800" dirty="0">
                <a:solidFill>
                  <a:srgbClr val="757477"/>
                </a:solidFill>
                <a:hlinkClick r:id="rId6"/>
              </a:rPr>
              <a:t>https://slack.net-baires.com.ar/</a:t>
            </a:r>
            <a:endParaRPr lang="es-AR" sz="18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Twitter: </a:t>
            </a:r>
            <a:r>
              <a:rPr lang="en-US" sz="1800" b="1" dirty="0">
                <a:solidFill>
                  <a:srgbClr val="757477"/>
                </a:solidFill>
              </a:rPr>
              <a:t>@</a:t>
            </a:r>
            <a:r>
              <a:rPr lang="en-US" sz="1800" b="1" dirty="0" err="1">
                <a:solidFill>
                  <a:srgbClr val="757477"/>
                </a:solidFill>
              </a:rPr>
              <a:t>PabloDiLoreto</a:t>
            </a:r>
            <a:r>
              <a:rPr lang="en-US" sz="1800" b="1" dirty="0">
                <a:solidFill>
                  <a:srgbClr val="757477"/>
                </a:solidFill>
              </a:rPr>
              <a:t> </a:t>
            </a:r>
            <a:r>
              <a:rPr lang="en-US" sz="1800" dirty="0">
                <a:solidFill>
                  <a:srgbClr val="757477"/>
                </a:solidFill>
              </a:rPr>
              <a:t>y </a:t>
            </a:r>
            <a:r>
              <a:rPr lang="en-US" sz="1800" b="1" dirty="0">
                <a:solidFill>
                  <a:srgbClr val="757477"/>
                </a:solidFill>
              </a:rPr>
              <a:t>@</a:t>
            </a:r>
            <a:r>
              <a:rPr lang="en-US" sz="1800" b="1" dirty="0" err="1">
                <a:solidFill>
                  <a:srgbClr val="757477"/>
                </a:solidFill>
              </a:rPr>
              <a:t>gjbellmann</a:t>
            </a:r>
            <a:endParaRPr lang="en-US" sz="1800" dirty="0">
              <a:solidFill>
                <a:srgbClr val="757477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017E6-3E5C-4B86-87A6-4E1F367F0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4946"/>
      </p:ext>
    </p:extLst>
  </p:cSld>
  <p:clrMapOvr>
    <a:masterClrMapping/>
  </p:clrMapOvr>
</p:sld>
</file>

<file path=ppt/theme/theme1.xml><?xml version="1.0" encoding="utf-8"?>
<a:theme xmlns:a="http://schemas.openxmlformats.org/drawingml/2006/main" name="Propuesta Técn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uente Institucional">
      <a:majorFont>
        <a:latin typeface="Museo 300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L_Algeiba_Blank.potx" id="{C49BC26C-878E-4217-8325-78DD5E06A979}" vid="{2D314ECF-3229-45AF-B21F-922F313BF6BE}"/>
    </a:ext>
  </a:extLst>
</a:theme>
</file>

<file path=ppt/theme/theme2.xml><?xml version="1.0" encoding="utf-8"?>
<a:theme xmlns:a="http://schemas.openxmlformats.org/drawingml/2006/main" name="Jeffrey Richter">
  <a:themeElements>
    <a:clrScheme name="TR20 - BO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ffrey Richter PPT Template.potx" id="{0EC3B29B-1691-4021-B91F-DD4F9F467C43}" vid="{219876D6-05DE-4F5A-B736-86EA333E67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1FF28A49904EAB3BA25AB2BEF192" ma:contentTypeVersion="5" ma:contentTypeDescription="Create a new document." ma:contentTypeScope="" ma:versionID="f742a1b105d43c55252fb2288feacfe4">
  <xsd:schema xmlns:xsd="http://www.w3.org/2001/XMLSchema" xmlns:xs="http://www.w3.org/2001/XMLSchema" xmlns:p="http://schemas.microsoft.com/office/2006/metadata/properties" xmlns:ns2="05288a7d-8584-4839-82bb-b54329cd678c" targetNamespace="http://schemas.microsoft.com/office/2006/metadata/properties" ma:root="true" ma:fieldsID="05d9ef9d01034180c6267447cc353c8b" ns2:_="">
    <xsd:import namespace="05288a7d-8584-4839-82bb-b54329cd67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88a7d-8584-4839-82bb-b54329cd6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DEC91B-4783-4EE1-AFD0-D01E63326F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FC2695-7F09-4115-8484-AA5BD378F54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85A9D8-BEE4-4D9B-A454-EB891825ACC3}"/>
</file>

<file path=docProps/app.xml><?xml version="1.0" encoding="utf-8"?>
<Properties xmlns="http://schemas.openxmlformats.org/officeDocument/2006/extended-properties" xmlns:vt="http://schemas.openxmlformats.org/officeDocument/2006/docPropsVTypes">
  <Template>TPL_Algeiba_Blank</Template>
  <TotalTime>1355</TotalTime>
  <Words>2109</Words>
  <Application>Microsoft Office PowerPoint</Application>
  <PresentationFormat>Widescreen</PresentationFormat>
  <Paragraphs>277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Arial</vt:lpstr>
      <vt:lpstr>Calibri</vt:lpstr>
      <vt:lpstr>Museo 300</vt:lpstr>
      <vt:lpstr>Museo 700</vt:lpstr>
      <vt:lpstr>Segoe UI</vt:lpstr>
      <vt:lpstr>Segoe UI Light</vt:lpstr>
      <vt:lpstr>Wingdings</vt:lpstr>
      <vt:lpstr>Propuesta Técnica</vt:lpstr>
      <vt:lpstr>Jeffrey Richter</vt:lpstr>
      <vt:lpstr>PowerPoint Presentation</vt:lpstr>
      <vt:lpstr>Azure Fundamentals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Azure Fundamentals</vt:lpstr>
    </vt:vector>
  </TitlesOfParts>
  <Manager>pdiloreto@algeiba.com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A. Di Loreto</dc:creator>
  <cp:lastModifiedBy>Pablo A. Di Loreto</cp:lastModifiedBy>
  <cp:revision>50</cp:revision>
  <dcterms:created xsi:type="dcterms:W3CDTF">2018-05-29T16:40:56Z</dcterms:created>
  <dcterms:modified xsi:type="dcterms:W3CDTF">2018-08-04T12:39:12Z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0x010100AA7A1FF28A49904EAB3BA25AB2BEF192</vt:lpwstr>
  </property>
</Properties>
</file>